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 id="2147484095" r:id="rId5"/>
    <p:sldMasterId id="2147484141" r:id="rId6"/>
    <p:sldMasterId id="2147484162" r:id="rId7"/>
  </p:sldMasterIdLst>
  <p:notesMasterIdLst>
    <p:notesMasterId r:id="rId15"/>
  </p:notesMasterIdLst>
  <p:handoutMasterIdLst>
    <p:handoutMasterId r:id="rId16"/>
  </p:handoutMasterIdLst>
  <p:sldIdLst>
    <p:sldId id="282" r:id="rId8"/>
    <p:sldId id="893" r:id="rId9"/>
    <p:sldId id="2132742041" r:id="rId10"/>
    <p:sldId id="2132742080" r:id="rId11"/>
    <p:sldId id="2132742044" r:id="rId12"/>
    <p:sldId id="2132741910" r:id="rId13"/>
    <p:sldId id="868" r:id="rId14"/>
  </p:sldIdLst>
  <p:sldSz cx="12192000" cy="6858000"/>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2"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0"/>
    <a:srgbClr val="00DE00"/>
    <a:srgbClr val="000F2E"/>
    <a:srgbClr val="6C6B6A"/>
    <a:srgbClr val="00EA00"/>
    <a:srgbClr val="00F200"/>
    <a:srgbClr val="01FF01"/>
    <a:srgbClr val="00FF00"/>
    <a:srgbClr val="EEE800"/>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BF4AA-FA95-4C29-BC3F-1FA25AEFE11C}" v="76" dt="2023-03-01T05:52:12.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48" y="102"/>
      </p:cViewPr>
      <p:guideLst>
        <p:guide orient="horz" pos="2137"/>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Jensen" userId="fc282bf2-8f9f-40fa-87b4-57e119bd4b9f" providerId="ADAL" clId="{B08BF4AA-FA95-4C29-BC3F-1FA25AEFE11C}"/>
    <pc:docChg chg="undo redo custSel delSld modSld">
      <pc:chgData name="Julie Jensen" userId="fc282bf2-8f9f-40fa-87b4-57e119bd4b9f" providerId="ADAL" clId="{B08BF4AA-FA95-4C29-BC3F-1FA25AEFE11C}" dt="2023-03-01T05:56:52.494" v="1263" actId="20577"/>
      <pc:docMkLst>
        <pc:docMk/>
      </pc:docMkLst>
      <pc:sldChg chg="addSp delSp modSp mod">
        <pc:chgData name="Julie Jensen" userId="fc282bf2-8f9f-40fa-87b4-57e119bd4b9f" providerId="ADAL" clId="{B08BF4AA-FA95-4C29-BC3F-1FA25AEFE11C}" dt="2023-02-28T05:36:20.871" v="1220" actId="20577"/>
        <pc:sldMkLst>
          <pc:docMk/>
          <pc:sldMk cId="2320623355" sldId="282"/>
        </pc:sldMkLst>
        <pc:spChg chg="del">
          <ac:chgData name="Julie Jensen" userId="fc282bf2-8f9f-40fa-87b4-57e119bd4b9f" providerId="ADAL" clId="{B08BF4AA-FA95-4C29-BC3F-1FA25AEFE11C}" dt="2023-02-28T05:11:37.121" v="71" actId="21"/>
          <ac:spMkLst>
            <pc:docMk/>
            <pc:sldMk cId="2320623355" sldId="282"/>
            <ac:spMk id="2" creationId="{0F99AC10-B8D1-E259-F7FA-FABB58285744}"/>
          </ac:spMkLst>
        </pc:spChg>
        <pc:spChg chg="del">
          <ac:chgData name="Julie Jensen" userId="fc282bf2-8f9f-40fa-87b4-57e119bd4b9f" providerId="ADAL" clId="{B08BF4AA-FA95-4C29-BC3F-1FA25AEFE11C}" dt="2023-02-28T05:11:29.841" v="69" actId="21"/>
          <ac:spMkLst>
            <pc:docMk/>
            <pc:sldMk cId="2320623355" sldId="282"/>
            <ac:spMk id="3" creationId="{7C6FD790-C027-7921-937A-0F07A78B9CDD}"/>
          </ac:spMkLst>
        </pc:spChg>
        <pc:spChg chg="add del mod">
          <ac:chgData name="Julie Jensen" userId="fc282bf2-8f9f-40fa-87b4-57e119bd4b9f" providerId="ADAL" clId="{B08BF4AA-FA95-4C29-BC3F-1FA25AEFE11C}" dt="2023-02-28T05:11:33.828" v="70" actId="21"/>
          <ac:spMkLst>
            <pc:docMk/>
            <pc:sldMk cId="2320623355" sldId="282"/>
            <ac:spMk id="5" creationId="{3EFE7630-218D-25A9-088D-83E6347E7E7A}"/>
          </ac:spMkLst>
        </pc:spChg>
        <pc:spChg chg="add del mod">
          <ac:chgData name="Julie Jensen" userId="fc282bf2-8f9f-40fa-87b4-57e119bd4b9f" providerId="ADAL" clId="{B08BF4AA-FA95-4C29-BC3F-1FA25AEFE11C}" dt="2023-02-28T05:11:39.693" v="72" actId="21"/>
          <ac:spMkLst>
            <pc:docMk/>
            <pc:sldMk cId="2320623355" sldId="282"/>
            <ac:spMk id="7" creationId="{00DB5847-A664-8AF1-746E-F802F228DF6F}"/>
          </ac:spMkLst>
        </pc:spChg>
        <pc:spChg chg="add del mod">
          <ac:chgData name="Julie Jensen" userId="fc282bf2-8f9f-40fa-87b4-57e119bd4b9f" providerId="ADAL" clId="{B08BF4AA-FA95-4C29-BC3F-1FA25AEFE11C}" dt="2023-02-28T05:12:22.091" v="76" actId="21"/>
          <ac:spMkLst>
            <pc:docMk/>
            <pc:sldMk cId="2320623355" sldId="282"/>
            <ac:spMk id="8" creationId="{D5116D80-7D3E-57D1-0D49-2F6C59A9DCE8}"/>
          </ac:spMkLst>
        </pc:spChg>
        <pc:spChg chg="add mod">
          <ac:chgData name="Julie Jensen" userId="fc282bf2-8f9f-40fa-87b4-57e119bd4b9f" providerId="ADAL" clId="{B08BF4AA-FA95-4C29-BC3F-1FA25AEFE11C}" dt="2023-02-28T05:36:20.871" v="1220" actId="20577"/>
          <ac:spMkLst>
            <pc:docMk/>
            <pc:sldMk cId="2320623355" sldId="282"/>
            <ac:spMk id="9" creationId="{36CB0FB6-8D2B-B218-B777-FD16B8316758}"/>
          </ac:spMkLst>
        </pc:spChg>
        <pc:spChg chg="add mod">
          <ac:chgData name="Julie Jensen" userId="fc282bf2-8f9f-40fa-87b4-57e119bd4b9f" providerId="ADAL" clId="{B08BF4AA-FA95-4C29-BC3F-1FA25AEFE11C}" dt="2023-02-28T05:12:03.794" v="75" actId="14100"/>
          <ac:spMkLst>
            <pc:docMk/>
            <pc:sldMk cId="2320623355" sldId="282"/>
            <ac:spMk id="12" creationId="{F1EE045D-179E-B5BD-8263-2366AF01F303}"/>
          </ac:spMkLst>
        </pc:spChg>
        <pc:picChg chg="add mod">
          <ac:chgData name="Julie Jensen" userId="fc282bf2-8f9f-40fa-87b4-57e119bd4b9f" providerId="ADAL" clId="{B08BF4AA-FA95-4C29-BC3F-1FA25AEFE11C}" dt="2023-02-28T05:12:33.509" v="79" actId="1076"/>
          <ac:picMkLst>
            <pc:docMk/>
            <pc:sldMk cId="2320623355" sldId="282"/>
            <ac:picMk id="11" creationId="{397DAC2B-8CDD-7809-C677-653440B3CA5B}"/>
          </ac:picMkLst>
        </pc:picChg>
        <pc:cxnChg chg="add mod">
          <ac:chgData name="Julie Jensen" userId="fc282bf2-8f9f-40fa-87b4-57e119bd4b9f" providerId="ADAL" clId="{B08BF4AA-FA95-4C29-BC3F-1FA25AEFE11C}" dt="2023-02-28T05:12:28.093" v="77" actId="1076"/>
          <ac:cxnSpMkLst>
            <pc:docMk/>
            <pc:sldMk cId="2320623355" sldId="282"/>
            <ac:cxnSpMk id="10" creationId="{E1CD7891-15C7-4375-9422-88967217CFFF}"/>
          </ac:cxnSpMkLst>
        </pc:cxnChg>
      </pc:sldChg>
      <pc:sldChg chg="del">
        <pc:chgData name="Julie Jensen" userId="fc282bf2-8f9f-40fa-87b4-57e119bd4b9f" providerId="ADAL" clId="{B08BF4AA-FA95-4C29-BC3F-1FA25AEFE11C}" dt="2023-02-28T05:12:48.656" v="81" actId="2696"/>
        <pc:sldMkLst>
          <pc:docMk/>
          <pc:sldMk cId="764473795" sldId="343"/>
        </pc:sldMkLst>
      </pc:sldChg>
      <pc:sldChg chg="del">
        <pc:chgData name="Julie Jensen" userId="fc282bf2-8f9f-40fa-87b4-57e119bd4b9f" providerId="ADAL" clId="{B08BF4AA-FA95-4C29-BC3F-1FA25AEFE11C}" dt="2023-02-28T05:20:21.742" v="384" actId="2696"/>
        <pc:sldMkLst>
          <pc:docMk/>
          <pc:sldMk cId="2023599991" sldId="881"/>
        </pc:sldMkLst>
      </pc:sldChg>
      <pc:sldChg chg="del">
        <pc:chgData name="Julie Jensen" userId="fc282bf2-8f9f-40fa-87b4-57e119bd4b9f" providerId="ADAL" clId="{B08BF4AA-FA95-4C29-BC3F-1FA25AEFE11C}" dt="2023-02-28T05:20:21.742" v="384" actId="2696"/>
        <pc:sldMkLst>
          <pc:docMk/>
          <pc:sldMk cId="1979413850" sldId="888"/>
        </pc:sldMkLst>
      </pc:sldChg>
      <pc:sldChg chg="addSp delSp modSp mod">
        <pc:chgData name="Julie Jensen" userId="fc282bf2-8f9f-40fa-87b4-57e119bd4b9f" providerId="ADAL" clId="{B08BF4AA-FA95-4C29-BC3F-1FA25AEFE11C}" dt="2023-03-01T05:56:52.494" v="1263" actId="20577"/>
        <pc:sldMkLst>
          <pc:docMk/>
          <pc:sldMk cId="4177621425" sldId="893"/>
        </pc:sldMkLst>
        <pc:spChg chg="del mod">
          <ac:chgData name="Julie Jensen" userId="fc282bf2-8f9f-40fa-87b4-57e119bd4b9f" providerId="ADAL" clId="{B08BF4AA-FA95-4C29-BC3F-1FA25AEFE11C}" dt="2023-02-28T05:20:08.435" v="383"/>
          <ac:spMkLst>
            <pc:docMk/>
            <pc:sldMk cId="4177621425" sldId="893"/>
            <ac:spMk id="2" creationId="{2321A55F-2241-9F4C-2EC6-95B45FFF620F}"/>
          </ac:spMkLst>
        </pc:spChg>
        <pc:spChg chg="mod">
          <ac:chgData name="Julie Jensen" userId="fc282bf2-8f9f-40fa-87b4-57e119bd4b9f" providerId="ADAL" clId="{B08BF4AA-FA95-4C29-BC3F-1FA25AEFE11C}" dt="2023-02-28T05:13:46.297" v="123" actId="1076"/>
          <ac:spMkLst>
            <pc:docMk/>
            <pc:sldMk cId="4177621425" sldId="893"/>
            <ac:spMk id="4" creationId="{2185E7A1-CDB5-4904-A084-450F129524DE}"/>
          </ac:spMkLst>
        </pc:spChg>
        <pc:spChg chg="add del mod">
          <ac:chgData name="Julie Jensen" userId="fc282bf2-8f9f-40fa-87b4-57e119bd4b9f" providerId="ADAL" clId="{B08BF4AA-FA95-4C29-BC3F-1FA25AEFE11C}" dt="2023-02-28T05:28:21.209" v="853"/>
          <ac:spMkLst>
            <pc:docMk/>
            <pc:sldMk cId="4177621425" sldId="893"/>
            <ac:spMk id="7" creationId="{801145FA-6703-0B69-3244-76B224C500A2}"/>
          </ac:spMkLst>
        </pc:spChg>
        <pc:spChg chg="mod">
          <ac:chgData name="Julie Jensen" userId="fc282bf2-8f9f-40fa-87b4-57e119bd4b9f" providerId="ADAL" clId="{B08BF4AA-FA95-4C29-BC3F-1FA25AEFE11C}" dt="2023-03-01T05:56:52.494" v="1263" actId="20577"/>
          <ac:spMkLst>
            <pc:docMk/>
            <pc:sldMk cId="4177621425" sldId="893"/>
            <ac:spMk id="9" creationId="{D6749B6A-7F0C-4DE1-BD14-0610E6BF1772}"/>
          </ac:spMkLst>
        </pc:spChg>
        <pc:picChg chg="del">
          <ac:chgData name="Julie Jensen" userId="fc282bf2-8f9f-40fa-87b4-57e119bd4b9f" providerId="ADAL" clId="{B08BF4AA-FA95-4C29-BC3F-1FA25AEFE11C}" dt="2023-02-28T05:26:42.463" v="852" actId="21"/>
          <ac:picMkLst>
            <pc:docMk/>
            <pc:sldMk cId="4177621425" sldId="893"/>
            <ac:picMk id="3" creationId="{4FC52A90-E589-0574-C14F-0FD30EB916DF}"/>
          </ac:picMkLst>
        </pc:picChg>
        <pc:picChg chg="add del mod">
          <ac:chgData name="Julie Jensen" userId="fc282bf2-8f9f-40fa-87b4-57e119bd4b9f" providerId="ADAL" clId="{B08BF4AA-FA95-4C29-BC3F-1FA25AEFE11C}" dt="2023-02-28T05:26:42.463" v="852" actId="21"/>
          <ac:picMkLst>
            <pc:docMk/>
            <pc:sldMk cId="4177621425" sldId="893"/>
            <ac:picMk id="5" creationId="{EB5B71D1-3C8D-907C-EFE6-C3165263BB66}"/>
          </ac:picMkLst>
        </pc:picChg>
        <pc:picChg chg="add mod">
          <ac:chgData name="Julie Jensen" userId="fc282bf2-8f9f-40fa-87b4-57e119bd4b9f" providerId="ADAL" clId="{B08BF4AA-FA95-4C29-BC3F-1FA25AEFE11C}" dt="2023-02-28T05:28:35.440" v="858" actId="1076"/>
          <ac:picMkLst>
            <pc:docMk/>
            <pc:sldMk cId="4177621425" sldId="893"/>
            <ac:picMk id="11" creationId="{B902C636-5030-26A4-7D40-DB23B8B1AA59}"/>
          </ac:picMkLst>
        </pc:picChg>
      </pc:sldChg>
      <pc:sldChg chg="del">
        <pc:chgData name="Julie Jensen" userId="fc282bf2-8f9f-40fa-87b4-57e119bd4b9f" providerId="ADAL" clId="{B08BF4AA-FA95-4C29-BC3F-1FA25AEFE11C}" dt="2023-02-28T05:20:21.742" v="384" actId="2696"/>
        <pc:sldMkLst>
          <pc:docMk/>
          <pc:sldMk cId="1558616983" sldId="894"/>
        </pc:sldMkLst>
      </pc:sldChg>
      <pc:sldChg chg="del">
        <pc:chgData name="Julie Jensen" userId="fc282bf2-8f9f-40fa-87b4-57e119bd4b9f" providerId="ADAL" clId="{B08BF4AA-FA95-4C29-BC3F-1FA25AEFE11C}" dt="2023-02-28T05:20:21.742" v="384" actId="2696"/>
        <pc:sldMkLst>
          <pc:docMk/>
          <pc:sldMk cId="1397362802" sldId="895"/>
        </pc:sldMkLst>
      </pc:sldChg>
      <pc:sldChg chg="del">
        <pc:chgData name="Julie Jensen" userId="fc282bf2-8f9f-40fa-87b4-57e119bd4b9f" providerId="ADAL" clId="{B08BF4AA-FA95-4C29-BC3F-1FA25AEFE11C}" dt="2023-02-28T05:20:21.742" v="384" actId="2696"/>
        <pc:sldMkLst>
          <pc:docMk/>
          <pc:sldMk cId="788862737" sldId="896"/>
        </pc:sldMkLst>
      </pc:sldChg>
      <pc:sldChg chg="addSp delSp modSp mod modAnim">
        <pc:chgData name="Julie Jensen" userId="fc282bf2-8f9f-40fa-87b4-57e119bd4b9f" providerId="ADAL" clId="{B08BF4AA-FA95-4C29-BC3F-1FA25AEFE11C}" dt="2023-02-28T23:22:16.216" v="1243"/>
        <pc:sldMkLst>
          <pc:docMk/>
          <pc:sldMk cId="1944298215" sldId="2132741910"/>
        </pc:sldMkLst>
        <pc:spChg chg="add mod">
          <ac:chgData name="Julie Jensen" userId="fc282bf2-8f9f-40fa-87b4-57e119bd4b9f" providerId="ADAL" clId="{B08BF4AA-FA95-4C29-BC3F-1FA25AEFE11C}" dt="2023-02-28T23:21:04.407" v="1235" actId="1076"/>
          <ac:spMkLst>
            <pc:docMk/>
            <pc:sldMk cId="1944298215" sldId="2132741910"/>
            <ac:spMk id="5" creationId="{BCEEF990-F339-01F0-94F7-9EE7889919C6}"/>
          </ac:spMkLst>
        </pc:spChg>
        <pc:spChg chg="add mod">
          <ac:chgData name="Julie Jensen" userId="fc282bf2-8f9f-40fa-87b4-57e119bd4b9f" providerId="ADAL" clId="{B08BF4AA-FA95-4C29-BC3F-1FA25AEFE11C}" dt="2023-02-28T23:21:19.333" v="1237" actId="1076"/>
          <ac:spMkLst>
            <pc:docMk/>
            <pc:sldMk cId="1944298215" sldId="2132741910"/>
            <ac:spMk id="8" creationId="{5496CBE3-2FD6-2FC3-840D-068B5C1BEA65}"/>
          </ac:spMkLst>
        </pc:spChg>
        <pc:spChg chg="add mod">
          <ac:chgData name="Julie Jensen" userId="fc282bf2-8f9f-40fa-87b4-57e119bd4b9f" providerId="ADAL" clId="{B08BF4AA-FA95-4C29-BC3F-1FA25AEFE11C}" dt="2023-02-28T23:21:34.529" v="1241" actId="1076"/>
          <ac:spMkLst>
            <pc:docMk/>
            <pc:sldMk cId="1944298215" sldId="2132741910"/>
            <ac:spMk id="9" creationId="{164FD4B2-D17A-D73E-1188-A88165049102}"/>
          </ac:spMkLst>
        </pc:spChg>
        <pc:graphicFrameChg chg="add del mod">
          <ac:chgData name="Julie Jensen" userId="fc282bf2-8f9f-40fa-87b4-57e119bd4b9f" providerId="ADAL" clId="{B08BF4AA-FA95-4C29-BC3F-1FA25AEFE11C}" dt="2023-02-28T23:12:33.259" v="1225"/>
          <ac:graphicFrameMkLst>
            <pc:docMk/>
            <pc:sldMk cId="1944298215" sldId="2132741910"/>
            <ac:graphicFrameMk id="3" creationId="{26D3AAE3-10C4-3C56-CDCC-2CF0AA04CF15}"/>
          </ac:graphicFrameMkLst>
        </pc:graphicFrameChg>
        <pc:graphicFrameChg chg="mod">
          <ac:chgData name="Julie Jensen" userId="fc282bf2-8f9f-40fa-87b4-57e119bd4b9f" providerId="ADAL" clId="{B08BF4AA-FA95-4C29-BC3F-1FA25AEFE11C}" dt="2023-02-28T23:21:25.875" v="1239"/>
          <ac:graphicFrameMkLst>
            <pc:docMk/>
            <pc:sldMk cId="1944298215" sldId="2132741910"/>
            <ac:graphicFrameMk id="4" creationId="{B11D3812-EED1-1AB7-2C4B-F94724133AC9}"/>
          </ac:graphicFrameMkLst>
        </pc:graphicFrameChg>
      </pc:sldChg>
      <pc:sldChg chg="delSp mod modAnim">
        <pc:chgData name="Julie Jensen" userId="fc282bf2-8f9f-40fa-87b4-57e119bd4b9f" providerId="ADAL" clId="{B08BF4AA-FA95-4C29-BC3F-1FA25AEFE11C}" dt="2023-02-28T23:15:55.757" v="1228" actId="21"/>
        <pc:sldMkLst>
          <pc:docMk/>
          <pc:sldMk cId="1900382885" sldId="2132742044"/>
        </pc:sldMkLst>
        <pc:spChg chg="del">
          <ac:chgData name="Julie Jensen" userId="fc282bf2-8f9f-40fa-87b4-57e119bd4b9f" providerId="ADAL" clId="{B08BF4AA-FA95-4C29-BC3F-1FA25AEFE11C}" dt="2023-02-28T23:15:55.757" v="1228" actId="21"/>
          <ac:spMkLst>
            <pc:docMk/>
            <pc:sldMk cId="1900382885" sldId="2132742044"/>
            <ac:spMk id="9" creationId="{C3ADFBE9-4108-D45D-CBA5-6950C0174EE2}"/>
          </ac:spMkLst>
        </pc:spChg>
      </pc:sldChg>
      <pc:sldChg chg="delSp modSp del mod delAnim">
        <pc:chgData name="Julie Jensen" userId="fc282bf2-8f9f-40fa-87b4-57e119bd4b9f" providerId="ADAL" clId="{B08BF4AA-FA95-4C29-BC3F-1FA25AEFE11C}" dt="2023-02-28T05:23:11.203" v="424" actId="2696"/>
        <pc:sldMkLst>
          <pc:docMk/>
          <pc:sldMk cId="1973789304" sldId="2132742059"/>
        </pc:sldMkLst>
        <pc:spChg chg="mod">
          <ac:chgData name="Julie Jensen" userId="fc282bf2-8f9f-40fa-87b4-57e119bd4b9f" providerId="ADAL" clId="{B08BF4AA-FA95-4C29-BC3F-1FA25AEFE11C}" dt="2023-02-28T05:22:07.175" v="423" actId="1076"/>
          <ac:spMkLst>
            <pc:docMk/>
            <pc:sldMk cId="1973789304" sldId="2132742059"/>
            <ac:spMk id="4" creationId="{4E3DEC5C-24CA-4F9A-42C4-CCE361ABB8F6}"/>
          </ac:spMkLst>
        </pc:spChg>
        <pc:spChg chg="del">
          <ac:chgData name="Julie Jensen" userId="fc282bf2-8f9f-40fa-87b4-57e119bd4b9f" providerId="ADAL" clId="{B08BF4AA-FA95-4C29-BC3F-1FA25AEFE11C}" dt="2023-02-28T05:22:02.037" v="422" actId="21"/>
          <ac:spMkLst>
            <pc:docMk/>
            <pc:sldMk cId="1973789304" sldId="2132742059"/>
            <ac:spMk id="5" creationId="{F9E22F34-BB05-2924-537E-27C115843B7B}"/>
          </ac:spMkLst>
        </pc:spChg>
      </pc:sldChg>
      <pc:sldChg chg="addSp modSp del mod">
        <pc:chgData name="Julie Jensen" userId="fc282bf2-8f9f-40fa-87b4-57e119bd4b9f" providerId="ADAL" clId="{B08BF4AA-FA95-4C29-BC3F-1FA25AEFE11C}" dt="2023-02-28T05:12:44.620" v="80" actId="2696"/>
        <pc:sldMkLst>
          <pc:docMk/>
          <pc:sldMk cId="2914628437" sldId="2132742072"/>
        </pc:sldMkLst>
        <pc:spChg chg="add mod">
          <ac:chgData name="Julie Jensen" userId="fc282bf2-8f9f-40fa-87b4-57e119bd4b9f" providerId="ADAL" clId="{B08BF4AA-FA95-4C29-BC3F-1FA25AEFE11C}" dt="2023-02-28T05:08:41.335" v="65" actId="14100"/>
          <ac:spMkLst>
            <pc:docMk/>
            <pc:sldMk cId="2914628437" sldId="2132742072"/>
            <ac:spMk id="3" creationId="{968B72C3-01DF-9BFA-5924-AC1EAEBB1801}"/>
          </ac:spMkLst>
        </pc:spChg>
        <pc:spChg chg="add mod">
          <ac:chgData name="Julie Jensen" userId="fc282bf2-8f9f-40fa-87b4-57e119bd4b9f" providerId="ADAL" clId="{B08BF4AA-FA95-4C29-BC3F-1FA25AEFE11C}" dt="2023-02-28T05:10:19.871" v="67" actId="1076"/>
          <ac:spMkLst>
            <pc:docMk/>
            <pc:sldMk cId="2914628437" sldId="2132742072"/>
            <ac:spMk id="4" creationId="{1F63EFFC-0526-EC46-B3F9-D5A366521913}"/>
          </ac:spMkLst>
        </pc:spChg>
        <pc:spChg chg="add mod">
          <ac:chgData name="Julie Jensen" userId="fc282bf2-8f9f-40fa-87b4-57e119bd4b9f" providerId="ADAL" clId="{B08BF4AA-FA95-4C29-BC3F-1FA25AEFE11C}" dt="2023-02-28T05:08:19.006" v="46" actId="1076"/>
          <ac:spMkLst>
            <pc:docMk/>
            <pc:sldMk cId="2914628437" sldId="2132742072"/>
            <ac:spMk id="7" creationId="{0B8BDB69-B1BA-01A2-508F-08926530487D}"/>
          </ac:spMkLst>
        </pc:spChg>
        <pc:picChg chg="add mod">
          <ac:chgData name="Julie Jensen" userId="fc282bf2-8f9f-40fa-87b4-57e119bd4b9f" providerId="ADAL" clId="{B08BF4AA-FA95-4C29-BC3F-1FA25AEFE11C}" dt="2023-02-28T05:07:50.853" v="1" actId="1076"/>
          <ac:picMkLst>
            <pc:docMk/>
            <pc:sldMk cId="2914628437" sldId="2132742072"/>
            <ac:picMk id="6" creationId="{667A41E6-7243-C56B-EF80-19D9FBCDA934}"/>
          </ac:picMkLst>
        </pc:picChg>
        <pc:picChg chg="mod">
          <ac:chgData name="Julie Jensen" userId="fc282bf2-8f9f-40fa-87b4-57e119bd4b9f" providerId="ADAL" clId="{B08BF4AA-FA95-4C29-BC3F-1FA25AEFE11C}" dt="2023-02-28T05:11:12.312" v="68" actId="688"/>
          <ac:picMkLst>
            <pc:docMk/>
            <pc:sldMk cId="2914628437" sldId="2132742072"/>
            <ac:picMk id="14" creationId="{50F0F91B-96EE-6246-C8F5-513F6873C132}"/>
          </ac:picMkLst>
        </pc:picChg>
        <pc:cxnChg chg="add mod">
          <ac:chgData name="Julie Jensen" userId="fc282bf2-8f9f-40fa-87b4-57e119bd4b9f" providerId="ADAL" clId="{B08BF4AA-FA95-4C29-BC3F-1FA25AEFE11C}" dt="2023-02-28T05:10:13.422" v="66" actId="1076"/>
          <ac:cxnSpMkLst>
            <pc:docMk/>
            <pc:sldMk cId="2914628437" sldId="2132742072"/>
            <ac:cxnSpMk id="5" creationId="{0C2548E2-C7BE-8BF0-EFD9-CF0E462210B9}"/>
          </ac:cxnSpMkLst>
        </pc:cxnChg>
      </pc:sldChg>
      <pc:sldChg chg="modSp">
        <pc:chgData name="Julie Jensen" userId="fc282bf2-8f9f-40fa-87b4-57e119bd4b9f" providerId="ADAL" clId="{B08BF4AA-FA95-4C29-BC3F-1FA25AEFE11C}" dt="2023-03-01T05:52:12.083" v="1258" actId="255"/>
        <pc:sldMkLst>
          <pc:docMk/>
          <pc:sldMk cId="2242904426" sldId="2132742080"/>
        </pc:sldMkLst>
        <pc:graphicFrameChg chg="mod">
          <ac:chgData name="Julie Jensen" userId="fc282bf2-8f9f-40fa-87b4-57e119bd4b9f" providerId="ADAL" clId="{B08BF4AA-FA95-4C29-BC3F-1FA25AEFE11C}" dt="2023-03-01T05:52:12.083" v="1258" actId="255"/>
          <ac:graphicFrameMkLst>
            <pc:docMk/>
            <pc:sldMk cId="2242904426" sldId="2132742080"/>
            <ac:graphicFrameMk id="2" creationId="{C72FBD01-F914-3C6C-15E8-FCFA24F2DC9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339976816284039E-2"/>
          <c:y val="0.19217103949965625"/>
          <c:w val="0.89700976262258825"/>
          <c:h val="0.62004981452142482"/>
        </c:manualLayout>
      </c:layout>
      <c:lineChart>
        <c:grouping val="standard"/>
        <c:varyColors val="0"/>
        <c:ser>
          <c:idx val="1"/>
          <c:order val="1"/>
          <c:tx>
            <c:strRef>
              <c:f>Sheet1!$C$1</c:f>
              <c:strCache>
                <c:ptCount val="1"/>
                <c:pt idx="0">
                  <c:v>Population</c:v>
                </c:pt>
              </c:strCache>
            </c:strRef>
          </c:tx>
          <c:spPr>
            <a:ln w="381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3B6-428D-8C62-DF38C31D1C53}"/>
                </c:ext>
              </c:extLst>
            </c:dLbl>
            <c:dLbl>
              <c:idx val="10"/>
              <c:layout>
                <c:manualLayout>
                  <c:x val="-2.4779694507224299E-2"/>
                  <c:y val="3.162569579460409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B6-428D-8C62-DF38C31D1C5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0.0%</c:formatCode>
                <c:ptCount val="11"/>
                <c:pt idx="0" formatCode="0%">
                  <c:v>0</c:v>
                </c:pt>
                <c:pt idx="1">
                  <c:v>3.6386871132633836E-2</c:v>
                </c:pt>
                <c:pt idx="2">
                  <c:v>5.555555555555558E-2</c:v>
                </c:pt>
                <c:pt idx="3">
                  <c:v>6.23486682808716E-2</c:v>
                </c:pt>
                <c:pt idx="4">
                  <c:v>8.1113801452784573E-2</c:v>
                </c:pt>
                <c:pt idx="5">
                  <c:v>0.10875706214689274</c:v>
                </c:pt>
                <c:pt idx="6">
                  <c:v>0.12967446865751953</c:v>
                </c:pt>
                <c:pt idx="7">
                  <c:v>0.14887893462469726</c:v>
                </c:pt>
                <c:pt idx="8">
                  <c:v>0.16800000000000001</c:v>
                </c:pt>
                <c:pt idx="9">
                  <c:v>0.18593602466101689</c:v>
                </c:pt>
                <c:pt idx="10">
                  <c:v>0.20135319298161014</c:v>
                </c:pt>
              </c:numCache>
            </c:numRef>
          </c:val>
          <c:smooth val="0"/>
          <c:extLst>
            <c:ext xmlns:c16="http://schemas.microsoft.com/office/drawing/2014/chart" uri="{C3380CC4-5D6E-409C-BE32-E72D297353CC}">
              <c16:uniqueId val="{00000002-33B6-428D-8C62-DF38C31D1C53}"/>
            </c:ext>
          </c:extLst>
        </c:ser>
        <c:dLbls>
          <c:showLegendKey val="0"/>
          <c:showVal val="0"/>
          <c:showCatName val="0"/>
          <c:showSerName val="0"/>
          <c:showPercent val="0"/>
          <c:showBubbleSize val="0"/>
        </c:dLbls>
        <c:marker val="1"/>
        <c:smooth val="0"/>
        <c:axId val="74681344"/>
        <c:axId val="74695424"/>
      </c:lineChart>
      <c:lineChart>
        <c:grouping val="standard"/>
        <c:varyColors val="0"/>
        <c:ser>
          <c:idx val="0"/>
          <c:order val="0"/>
          <c:tx>
            <c:strRef>
              <c:f>Sheet1!$B$1</c:f>
              <c:strCache>
                <c:ptCount val="1"/>
                <c:pt idx="0">
                  <c:v>OOH Audience</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33B6-428D-8C62-DF38C31D1C53}"/>
                </c:ext>
              </c:extLst>
            </c:dLbl>
            <c:dLbl>
              <c:idx val="10"/>
              <c:layout>
                <c:manualLayout>
                  <c:x val="-2.4753756970420926E-2"/>
                  <c:y val="-3.887375441827204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B6-428D-8C62-DF38C31D1C5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0.0%</c:formatCode>
                <c:ptCount val="11"/>
                <c:pt idx="0" formatCode="0%">
                  <c:v>0</c:v>
                </c:pt>
                <c:pt idx="1">
                  <c:v>4.0999999999999925E-2</c:v>
                </c:pt>
                <c:pt idx="2">
                  <c:v>7.2230000000000016E-2</c:v>
                </c:pt>
                <c:pt idx="3">
                  <c:v>9.2602370000000045E-2</c:v>
                </c:pt>
                <c:pt idx="4">
                  <c:v>0.13193605531999997</c:v>
                </c:pt>
                <c:pt idx="5">
                  <c:v>0.17042188120087998</c:v>
                </c:pt>
                <c:pt idx="6">
                  <c:v>0.2031936938745047</c:v>
                </c:pt>
                <c:pt idx="7">
                  <c:v>0.22966395513974369</c:v>
                </c:pt>
                <c:pt idx="8">
                  <c:v>0.25700000000000001</c:v>
                </c:pt>
                <c:pt idx="9">
                  <c:v>0.28687775964448559</c:v>
                </c:pt>
                <c:pt idx="10">
                  <c:v>0.3100415593180863</c:v>
                </c:pt>
              </c:numCache>
            </c:numRef>
          </c:val>
          <c:smooth val="0"/>
          <c:extLst>
            <c:ext xmlns:c16="http://schemas.microsoft.com/office/drawing/2014/chart" uri="{C3380CC4-5D6E-409C-BE32-E72D297353CC}">
              <c16:uniqueId val="{00000005-33B6-428D-8C62-DF38C31D1C53}"/>
            </c:ext>
          </c:extLst>
        </c:ser>
        <c:dLbls>
          <c:showLegendKey val="0"/>
          <c:showVal val="0"/>
          <c:showCatName val="0"/>
          <c:showSerName val="0"/>
          <c:showPercent val="0"/>
          <c:showBubbleSize val="0"/>
        </c:dLbls>
        <c:marker val="1"/>
        <c:smooth val="0"/>
        <c:axId val="1598589967"/>
        <c:axId val="1598588303"/>
      </c:lineChart>
      <c:catAx>
        <c:axId val="74681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en-US"/>
          </a:p>
        </c:txPr>
        <c:crossAx val="74695424"/>
        <c:crosses val="autoZero"/>
        <c:auto val="1"/>
        <c:lblAlgn val="ctr"/>
        <c:lblOffset val="100"/>
        <c:noMultiLvlLbl val="0"/>
      </c:catAx>
      <c:valAx>
        <c:axId val="74695424"/>
        <c:scaling>
          <c:orientation val="minMax"/>
          <c:max val="0.30000000000000004"/>
          <c:min val="0"/>
        </c:scaling>
        <c:delete val="1"/>
        <c:axPos val="l"/>
        <c:numFmt formatCode="0%" sourceLinked="1"/>
        <c:majorTickMark val="out"/>
        <c:minorTickMark val="none"/>
        <c:tickLblPos val="nextTo"/>
        <c:crossAx val="74681344"/>
        <c:crosses val="autoZero"/>
        <c:crossBetween val="between"/>
      </c:valAx>
      <c:valAx>
        <c:axId val="1598588303"/>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598589967"/>
        <c:crosses val="max"/>
        <c:crossBetween val="between"/>
      </c:valAx>
      <c:catAx>
        <c:axId val="1598589967"/>
        <c:scaling>
          <c:orientation val="minMax"/>
        </c:scaling>
        <c:delete val="1"/>
        <c:axPos val="b"/>
        <c:numFmt formatCode="General" sourceLinked="1"/>
        <c:majorTickMark val="out"/>
        <c:minorTickMark val="none"/>
        <c:tickLblPos val="nextTo"/>
        <c:crossAx val="1598588303"/>
        <c:crosses val="autoZero"/>
        <c:auto val="1"/>
        <c:lblAlgn val="ctr"/>
        <c:lblOffset val="100"/>
        <c:noMultiLvlLbl val="0"/>
      </c:catAx>
      <c:spPr>
        <a:noFill/>
        <a:ln>
          <a:noFill/>
        </a:ln>
        <a:effectLst/>
      </c:spPr>
    </c:plotArea>
    <c:legend>
      <c:legendPos val="b"/>
      <c:layout>
        <c:manualLayout>
          <c:xMode val="edge"/>
          <c:yMode val="edge"/>
          <c:x val="2.6872515306225007E-2"/>
          <c:y val="0.24342078999312472"/>
          <c:w val="0.33103692664023376"/>
          <c:h val="4.7025252160149758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a:t>All People Aged 14+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344487141879065E-2"/>
          <c:y val="0.10852248205034863"/>
          <c:w val="0.9094280237631559"/>
          <c:h val="0.6766858837442643"/>
        </c:manualLayout>
      </c:layout>
      <c:barChart>
        <c:barDir val="col"/>
        <c:grouping val="clustered"/>
        <c:varyColors val="0"/>
        <c:ser>
          <c:idx val="0"/>
          <c:order val="0"/>
          <c:tx>
            <c:strRef>
              <c:f>Sheet1!$B$1</c:f>
              <c:strCache>
                <c:ptCount val="1"/>
                <c:pt idx="0">
                  <c:v>% of People aged 14+ leaving home</c:v>
                </c:pt>
              </c:strCache>
            </c:strRef>
          </c:tx>
          <c:spPr>
            <a:solidFill>
              <a:schemeClr val="accent4"/>
            </a:solidFill>
            <a:ln>
              <a:noFill/>
            </a:ln>
            <a:effectLst/>
          </c:spPr>
          <c:invertIfNegative val="0"/>
          <c:dPt>
            <c:idx val="2"/>
            <c:invertIfNegative val="0"/>
            <c:bubble3D val="0"/>
            <c:spPr>
              <a:solidFill>
                <a:srgbClr val="90D5A6"/>
              </a:solidFill>
              <a:ln>
                <a:noFill/>
              </a:ln>
              <a:effectLst/>
            </c:spPr>
            <c:extLst>
              <c:ext xmlns:c16="http://schemas.microsoft.com/office/drawing/2014/chart" uri="{C3380CC4-5D6E-409C-BE32-E72D297353CC}">
                <c16:uniqueId val="{00000000-C775-4AF6-B883-B80F98CBA0EC}"/>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C9C-4F95-9556-85390D82DC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 Day</c:v>
                </c:pt>
                <c:pt idx="1">
                  <c:v>Sunday</c:v>
                </c:pt>
                <c:pt idx="2">
                  <c:v>Monday</c:v>
                </c:pt>
                <c:pt idx="3">
                  <c:v>Tuesday</c:v>
                </c:pt>
                <c:pt idx="4">
                  <c:v>Wednesday</c:v>
                </c:pt>
                <c:pt idx="5">
                  <c:v>Thursday</c:v>
                </c:pt>
                <c:pt idx="6">
                  <c:v>Friday</c:v>
                </c:pt>
                <c:pt idx="7">
                  <c:v>Saturday</c:v>
                </c:pt>
              </c:strCache>
            </c:strRef>
          </c:cat>
          <c:val>
            <c:numRef>
              <c:f>Sheet1!$B$2:$B$9</c:f>
              <c:numCache>
                <c:formatCode>0%</c:formatCode>
                <c:ptCount val="8"/>
                <c:pt idx="0">
                  <c:v>0.81600775734251019</c:v>
                </c:pt>
                <c:pt idx="1">
                  <c:v>0.72735655200120031</c:v>
                </c:pt>
                <c:pt idx="2">
                  <c:v>0.80649774145292052</c:v>
                </c:pt>
                <c:pt idx="3">
                  <c:v>0.84112721161945181</c:v>
                </c:pt>
                <c:pt idx="4">
                  <c:v>0.85355305571216922</c:v>
                </c:pt>
                <c:pt idx="5">
                  <c:v>0.85531973747430978</c:v>
                </c:pt>
                <c:pt idx="6">
                  <c:v>0.84520279993423519</c:v>
                </c:pt>
                <c:pt idx="7">
                  <c:v>0.78299720320328448</c:v>
                </c:pt>
              </c:numCache>
            </c:numRef>
          </c:val>
          <c:extLst>
            <c:ext xmlns:c16="http://schemas.microsoft.com/office/drawing/2014/chart" uri="{C3380CC4-5D6E-409C-BE32-E72D297353CC}">
              <c16:uniqueId val="{00000000-098E-4E64-821C-1914980BCADF}"/>
            </c:ext>
          </c:extLst>
        </c:ser>
        <c:dLbls>
          <c:showLegendKey val="0"/>
          <c:showVal val="0"/>
          <c:showCatName val="0"/>
          <c:showSerName val="0"/>
          <c:showPercent val="0"/>
          <c:showBubbleSize val="0"/>
        </c:dLbls>
        <c:gapWidth val="50"/>
        <c:overlap val="-27"/>
        <c:axId val="121843408"/>
        <c:axId val="121844240"/>
      </c:barChart>
      <c:lineChart>
        <c:grouping val="standard"/>
        <c:varyColors val="0"/>
        <c:ser>
          <c:idx val="1"/>
          <c:order val="1"/>
          <c:tx>
            <c:strRef>
              <c:f>Sheet1!$C$1</c:f>
              <c:strCache>
                <c:ptCount val="1"/>
                <c:pt idx="0">
                  <c:v>Average number of trips person*</c:v>
                </c:pt>
              </c:strCache>
            </c:strRef>
          </c:tx>
          <c:spPr>
            <a:ln w="38100" cap="rnd">
              <a:solidFill>
                <a:schemeClr val="bg2"/>
              </a:solidFill>
              <a:prstDash val="dash"/>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5C9C-4F95-9556-85390D82DC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 Day</c:v>
                </c:pt>
                <c:pt idx="1">
                  <c:v>Sunday</c:v>
                </c:pt>
                <c:pt idx="2">
                  <c:v>Monday</c:v>
                </c:pt>
                <c:pt idx="3">
                  <c:v>Tuesday</c:v>
                </c:pt>
                <c:pt idx="4">
                  <c:v>Wednesday</c:v>
                </c:pt>
                <c:pt idx="5">
                  <c:v>Thursday</c:v>
                </c:pt>
                <c:pt idx="6">
                  <c:v>Friday</c:v>
                </c:pt>
                <c:pt idx="7">
                  <c:v>Saturday</c:v>
                </c:pt>
              </c:strCache>
            </c:strRef>
          </c:cat>
          <c:val>
            <c:numRef>
              <c:f>Sheet1!$C$2:$C$9</c:f>
              <c:numCache>
                <c:formatCode>0.0</c:formatCode>
                <c:ptCount val="8"/>
                <c:pt idx="0">
                  <c:v>4.8687381537952117</c:v>
                </c:pt>
                <c:pt idx="1">
                  <c:v>4.4532326878897273</c:v>
                </c:pt>
                <c:pt idx="2">
                  <c:v>4.7158305797536801</c:v>
                </c:pt>
                <c:pt idx="3">
                  <c:v>4.8351359251680792</c:v>
                </c:pt>
                <c:pt idx="4">
                  <c:v>4.9800462695199537</c:v>
                </c:pt>
                <c:pt idx="5">
                  <c:v>5.0583090379008748</c:v>
                </c:pt>
                <c:pt idx="6">
                  <c:v>5.0818474130371234</c:v>
                </c:pt>
                <c:pt idx="7">
                  <c:v>4.9567651632970451</c:v>
                </c:pt>
              </c:numCache>
            </c:numRef>
          </c:val>
          <c:smooth val="0"/>
          <c:extLst>
            <c:ext xmlns:c16="http://schemas.microsoft.com/office/drawing/2014/chart" uri="{C3380CC4-5D6E-409C-BE32-E72D297353CC}">
              <c16:uniqueId val="{00000001-098E-4E64-821C-1914980BCADF}"/>
            </c:ext>
          </c:extLst>
        </c:ser>
        <c:dLbls>
          <c:showLegendKey val="0"/>
          <c:showVal val="0"/>
          <c:showCatName val="0"/>
          <c:showSerName val="0"/>
          <c:showPercent val="0"/>
          <c:showBubbleSize val="0"/>
        </c:dLbls>
        <c:marker val="1"/>
        <c:smooth val="0"/>
        <c:axId val="660336368"/>
        <c:axId val="660335120"/>
      </c:lineChart>
      <c:catAx>
        <c:axId val="12184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44240"/>
        <c:crosses val="autoZero"/>
        <c:auto val="1"/>
        <c:lblAlgn val="ctr"/>
        <c:lblOffset val="100"/>
        <c:noMultiLvlLbl val="0"/>
      </c:catAx>
      <c:valAx>
        <c:axId val="1218442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43408"/>
        <c:crosses val="autoZero"/>
        <c:crossBetween val="between"/>
      </c:valAx>
      <c:valAx>
        <c:axId val="660335120"/>
        <c:scaling>
          <c:orientation val="minMax"/>
          <c:max val="8"/>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336368"/>
        <c:crosses val="max"/>
        <c:crossBetween val="between"/>
      </c:valAx>
      <c:catAx>
        <c:axId val="660336368"/>
        <c:scaling>
          <c:orientation val="minMax"/>
        </c:scaling>
        <c:delete val="1"/>
        <c:axPos val="b"/>
        <c:numFmt formatCode="General" sourceLinked="1"/>
        <c:majorTickMark val="out"/>
        <c:minorTickMark val="none"/>
        <c:tickLblPos val="nextTo"/>
        <c:crossAx val="660335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r>
              <a:rPr lang="en-US">
                <a:solidFill>
                  <a:schemeClr val="tx1"/>
                </a:solidFill>
              </a:rPr>
              <a:t>Incremental ROI from</a:t>
            </a:r>
            <a:r>
              <a:rPr lang="en-US" baseline="0">
                <a:solidFill>
                  <a:schemeClr val="tx1"/>
                </a:solidFill>
              </a:rPr>
              <a:t> using different media </a:t>
            </a:r>
            <a:r>
              <a:rPr lang="en-US">
                <a:solidFill>
                  <a:schemeClr val="tx1"/>
                </a:solidFill>
              </a:rPr>
              <a:t>combinations</a:t>
            </a:r>
            <a:r>
              <a:rPr lang="en-US" baseline="0">
                <a:solidFill>
                  <a:schemeClr val="tx1"/>
                </a:solidFill>
              </a:rPr>
              <a:t> </a:t>
            </a:r>
          </a:p>
          <a:p>
            <a:pPr>
              <a:defRPr>
                <a:solidFill>
                  <a:schemeClr val="tx1"/>
                </a:solidFill>
              </a:defRPr>
            </a:pPr>
            <a:r>
              <a:rPr lang="en-US" baseline="0">
                <a:solidFill>
                  <a:schemeClr val="tx1"/>
                </a:solidFill>
              </a:rPr>
              <a:t>compared to TV only campaigns</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endParaRPr lang="en-US"/>
        </a:p>
      </c:txPr>
    </c:title>
    <c:autoTitleDeleted val="0"/>
    <c:plotArea>
      <c:layout>
        <c:manualLayout>
          <c:layoutTarget val="inner"/>
          <c:xMode val="edge"/>
          <c:yMode val="edge"/>
          <c:x val="1.2126736111111111E-2"/>
          <c:y val="0.22185336772983832"/>
          <c:w val="0.97574652777777782"/>
          <c:h val="0.67342813757136577"/>
        </c:manualLayout>
      </c:layout>
      <c:barChart>
        <c:barDir val="col"/>
        <c:grouping val="clustered"/>
        <c:varyColors val="0"/>
        <c:ser>
          <c:idx val="0"/>
          <c:order val="0"/>
          <c:tx>
            <c:strRef>
              <c:f>Sheet1!$B$1</c:f>
              <c:strCache>
                <c:ptCount val="1"/>
                <c:pt idx="0">
                  <c:v>Increase in campaign ROI from media channel combinations, New Zealand</c:v>
                </c:pt>
              </c:strCache>
            </c:strRef>
          </c:tx>
          <c:spPr>
            <a:solidFill>
              <a:schemeClr val="bg1"/>
            </a:solidFill>
            <a:ln>
              <a:noFill/>
            </a:ln>
            <a:effectLst>
              <a:outerShdw blurRad="50800" sx="1000" sy="1000" algn="ctr" rotWithShape="0">
                <a:srgbClr val="000000">
                  <a:alpha val="43137"/>
                </a:srgbClr>
              </a:outerShdw>
            </a:effectLst>
          </c:spPr>
          <c:invertIfNegative val="0"/>
          <c:dPt>
            <c:idx val="0"/>
            <c:invertIfNegative val="0"/>
            <c:bubble3D val="0"/>
            <c:spPr>
              <a:solidFill>
                <a:srgbClr val="20AA4D"/>
              </a:solidFill>
              <a:ln w="0">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1-E53D-47EE-8929-D03C8DB14341}"/>
              </c:ext>
            </c:extLst>
          </c:dPt>
          <c:dPt>
            <c:idx val="1"/>
            <c:invertIfNegative val="0"/>
            <c:bubble3D val="0"/>
            <c:spPr>
              <a:solidFill>
                <a:schemeClr val="accent1">
                  <a:lumMod val="40000"/>
                  <a:lumOff val="60000"/>
                </a:schemeClr>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3-E53D-47EE-8929-D03C8DB14341}"/>
              </c:ext>
            </c:extLst>
          </c:dPt>
          <c:dPt>
            <c:idx val="2"/>
            <c:invertIfNegative val="0"/>
            <c:bubble3D val="0"/>
            <c:spPr>
              <a:solidFill>
                <a:srgbClr val="20AA4D"/>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5-E53D-47EE-8929-D03C8DB14341}"/>
              </c:ext>
            </c:extLst>
          </c:dPt>
          <c:dPt>
            <c:idx val="3"/>
            <c:invertIfNegative val="0"/>
            <c:bubble3D val="0"/>
            <c:spPr>
              <a:solidFill>
                <a:srgbClr val="DCCDEB"/>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7-E53D-47EE-8929-D03C8DB14341}"/>
              </c:ext>
            </c:extLst>
          </c:dPt>
          <c:dPt>
            <c:idx val="4"/>
            <c:invertIfNegative val="0"/>
            <c:bubble3D val="0"/>
            <c:spPr>
              <a:solidFill>
                <a:srgbClr val="DCCDEB"/>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9-E53D-47EE-8929-D03C8DB14341}"/>
              </c:ext>
            </c:extLst>
          </c:dPt>
          <c:dPt>
            <c:idx val="7"/>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D-E53D-47EE-8929-D03C8DB14341}"/>
              </c:ext>
            </c:extLst>
          </c:dPt>
          <c:dPt>
            <c:idx val="8"/>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F-E53D-47EE-8929-D03C8DB1434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20AA4D"/>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53D-47EE-8929-D03C8DB14341}"/>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53D-47EE-8929-D03C8DB14341}"/>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tx1">
                          <a:lumMod val="50000"/>
                          <a:lumOff val="50000"/>
                        </a:schemeClr>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53D-47EE-8929-D03C8DB143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OOH + Digital + TV</c:v>
                </c:pt>
                <c:pt idx="1">
                  <c:v>TV + Digital</c:v>
                </c:pt>
                <c:pt idx="2">
                  <c:v>OOH + TV</c:v>
                </c:pt>
                <c:pt idx="3">
                  <c:v>OOH + Digital  </c:v>
                </c:pt>
                <c:pt idx="4">
                  <c:v>TV</c:v>
                </c:pt>
              </c:strCache>
            </c:strRef>
          </c:cat>
          <c:val>
            <c:numRef>
              <c:f>Sheet1!$B$2:$B$8</c:f>
              <c:numCache>
                <c:formatCode>0%</c:formatCode>
                <c:ptCount val="5"/>
                <c:pt idx="0">
                  <c:v>1.27</c:v>
                </c:pt>
                <c:pt idx="1">
                  <c:v>1.22</c:v>
                </c:pt>
                <c:pt idx="2">
                  <c:v>1.17</c:v>
                </c:pt>
                <c:pt idx="3">
                  <c:v>1.0900000000000001</c:v>
                </c:pt>
                <c:pt idx="4">
                  <c:v>1</c:v>
                </c:pt>
              </c:numCache>
            </c:numRef>
          </c:val>
          <c:extLst>
            <c:ext xmlns:c16="http://schemas.microsoft.com/office/drawing/2014/chart" uri="{C3380CC4-5D6E-409C-BE32-E72D297353CC}">
              <c16:uniqueId val="{00000010-E53D-47EE-8929-D03C8DB14341}"/>
            </c:ext>
          </c:extLst>
        </c:ser>
        <c:dLbls>
          <c:dLblPos val="outEnd"/>
          <c:showLegendKey val="0"/>
          <c:showVal val="1"/>
          <c:showCatName val="0"/>
          <c:showSerName val="0"/>
          <c:showPercent val="0"/>
          <c:showBubbleSize val="0"/>
        </c:dLbls>
        <c:gapWidth val="36"/>
        <c:overlap val="-46"/>
        <c:axId val="778939248"/>
        <c:axId val="778938416"/>
      </c:barChart>
      <c:catAx>
        <c:axId val="7789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Gotham Medium" pitchFamily="50" charset="0"/>
                <a:ea typeface="+mn-ea"/>
                <a:cs typeface="Gotham Medium" pitchFamily="50" charset="0"/>
              </a:defRPr>
            </a:pPr>
            <a:endParaRPr lang="en-US"/>
          </a:p>
        </c:txPr>
        <c:crossAx val="778938416"/>
        <c:crossesAt val="0"/>
        <c:auto val="1"/>
        <c:lblAlgn val="ctr"/>
        <c:lblOffset val="100"/>
        <c:noMultiLvlLbl val="0"/>
      </c:catAx>
      <c:valAx>
        <c:axId val="778938416"/>
        <c:scaling>
          <c:orientation val="minMax"/>
          <c:max val="1.45"/>
          <c:min val="0"/>
        </c:scaling>
        <c:delete val="1"/>
        <c:axPos val="l"/>
        <c:majorGridlines>
          <c:spPr>
            <a:ln w="9525" cap="flat" cmpd="sng" algn="ctr">
              <a:noFill/>
              <a:round/>
            </a:ln>
            <a:effectLst/>
          </c:spPr>
        </c:majorGridlines>
        <c:numFmt formatCode="0%" sourceLinked="0"/>
        <c:majorTickMark val="out"/>
        <c:minorTickMark val="none"/>
        <c:tickLblPos val="nextTo"/>
        <c:crossAx val="778939248"/>
        <c:crosses val="autoZero"/>
        <c:crossBetween val="between"/>
        <c:majorUnit val="0.1"/>
      </c:valAx>
      <c:spPr>
        <a:noFill/>
        <a:ln>
          <a:noFill/>
        </a:ln>
        <a:effectLst>
          <a:outerShdw blurRad="76200" dist="12700" dir="5400000" sx="58000" sy="58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Gotham Medium" pitchFamily="50" charset="0"/>
          <a:cs typeface="Gotham Medium"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r>
              <a:rPr lang="en-US" dirty="0">
                <a:solidFill>
                  <a:schemeClr val="tx1"/>
                </a:solidFill>
              </a:rPr>
              <a:t>ROI index of digital campaigns </a:t>
            </a:r>
          </a:p>
        </c:rich>
      </c:tx>
      <c:layout>
        <c:manualLayout>
          <c:xMode val="edge"/>
          <c:yMode val="edge"/>
          <c:x val="0.29568654513888887"/>
          <c:y val="8.952601964496941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endParaRPr lang="en-US"/>
        </a:p>
      </c:txPr>
    </c:title>
    <c:autoTitleDeleted val="0"/>
    <c:plotArea>
      <c:layout>
        <c:manualLayout>
          <c:layoutTarget val="inner"/>
          <c:xMode val="edge"/>
          <c:yMode val="edge"/>
          <c:x val="2.4253472222222221E-2"/>
          <c:y val="0.20141451111039052"/>
          <c:w val="0.97574652777777782"/>
          <c:h val="0.70625432062909765"/>
        </c:manualLayout>
      </c:layout>
      <c:barChart>
        <c:barDir val="col"/>
        <c:grouping val="clustered"/>
        <c:varyColors val="0"/>
        <c:ser>
          <c:idx val="0"/>
          <c:order val="0"/>
          <c:tx>
            <c:strRef>
              <c:f>Sheet1!$B$1</c:f>
              <c:strCache>
                <c:ptCount val="1"/>
                <c:pt idx="0">
                  <c:v>Increase in campaign ROI fromOOh formats, New Zealand</c:v>
                </c:pt>
              </c:strCache>
            </c:strRef>
          </c:tx>
          <c:spPr>
            <a:solidFill>
              <a:schemeClr val="bg1"/>
            </a:solidFill>
            <a:ln>
              <a:noFill/>
            </a:ln>
            <a:effectLst>
              <a:outerShdw blurRad="50800" sx="1000" sy="1000" algn="ctr" rotWithShape="0">
                <a:srgbClr val="000000">
                  <a:alpha val="43137"/>
                </a:srgbClr>
              </a:outerShdw>
            </a:effectLst>
          </c:spPr>
          <c:invertIfNegative val="0"/>
          <c:dPt>
            <c:idx val="0"/>
            <c:invertIfNegative val="0"/>
            <c:bubble3D val="0"/>
            <c:spPr>
              <a:solidFill>
                <a:schemeClr val="accent1">
                  <a:lumMod val="40000"/>
                  <a:lumOff val="60000"/>
                </a:schemeClr>
              </a:solidFill>
              <a:ln w="0">
                <a:solidFill>
                  <a:schemeClr val="accent2">
                    <a:lumMod val="20000"/>
                    <a:lumOff val="80000"/>
                  </a:schemeClr>
                </a:solidFill>
              </a:ln>
              <a:effectLst>
                <a:outerShdw blurRad="50800" sx="1000" sy="1000" algn="ctr" rotWithShape="0">
                  <a:srgbClr val="000000">
                    <a:alpha val="43137"/>
                  </a:srgbClr>
                </a:outerShdw>
              </a:effectLst>
            </c:spPr>
            <c:extLst>
              <c:ext xmlns:c16="http://schemas.microsoft.com/office/drawing/2014/chart" uri="{C3380CC4-5D6E-409C-BE32-E72D297353CC}">
                <c16:uniqueId val="{00000001-19C5-45F3-82A1-4D026DB0320C}"/>
              </c:ext>
            </c:extLst>
          </c:dPt>
          <c:dPt>
            <c:idx val="1"/>
            <c:invertIfNegative val="0"/>
            <c:bubble3D val="0"/>
            <c:spPr>
              <a:solidFill>
                <a:schemeClr val="accent1">
                  <a:lumMod val="40000"/>
                  <a:lumOff val="60000"/>
                </a:schemeClr>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3-19C5-45F3-82A1-4D026DB0320C}"/>
              </c:ext>
            </c:extLst>
          </c:dPt>
          <c:dPt>
            <c:idx val="2"/>
            <c:invertIfNegative val="0"/>
            <c:bubble3D val="0"/>
            <c:spPr>
              <a:solidFill>
                <a:schemeClr val="accent1">
                  <a:lumMod val="40000"/>
                  <a:lumOff val="60000"/>
                </a:schemeClr>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5-19C5-45F3-82A1-4D026DB0320C}"/>
              </c:ext>
            </c:extLst>
          </c:dPt>
          <c:dPt>
            <c:idx val="3"/>
            <c:invertIfNegative val="0"/>
            <c:bubble3D val="0"/>
            <c:spPr>
              <a:solidFill>
                <a:srgbClr val="DCCDEB"/>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7-19C5-45F3-82A1-4D026DB0320C}"/>
              </c:ext>
            </c:extLst>
          </c:dPt>
          <c:dPt>
            <c:idx val="7"/>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9-19C5-45F3-82A1-4D026DB0320C}"/>
              </c:ext>
            </c:extLst>
          </c:dPt>
          <c:dPt>
            <c:idx val="8"/>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B-19C5-45F3-82A1-4D026DB0320C}"/>
              </c:ext>
            </c:extLst>
          </c:dPt>
          <c:dLbls>
            <c:dLbl>
              <c:idx val="0"/>
              <c:tx>
                <c:rich>
                  <a:bodyPr/>
                  <a:lstStyle/>
                  <a:p>
                    <a:r>
                      <a:rPr lang="en-US"/>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C5-45F3-82A1-4D026DB0320C}"/>
                </c:ext>
              </c:extLst>
            </c:dLbl>
            <c:dLbl>
              <c:idx val="1"/>
              <c:tx>
                <c:rich>
                  <a:bodyPr/>
                  <a:lstStyle/>
                  <a:p>
                    <a:r>
                      <a:rPr lang="en-US"/>
                      <a:t>1</a:t>
                    </a:r>
                    <a:fld id="{2C4F952D-D48E-4B61-9149-3DDEC995E23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C5-45F3-82A1-4D026DB0320C}"/>
                </c:ext>
              </c:extLst>
            </c:dLbl>
            <c:dLbl>
              <c:idx val="2"/>
              <c:tx>
                <c:rich>
                  <a:bodyPr/>
                  <a:lstStyle/>
                  <a:p>
                    <a:r>
                      <a:rPr lang="en-US"/>
                      <a:t>1</a:t>
                    </a:r>
                    <a:fld id="{07EE04BD-7379-459D-A6C9-A60DDCF40A2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9C5-45F3-82A1-4D026DB0320C}"/>
                </c:ext>
              </c:extLst>
            </c:dLbl>
            <c:dLbl>
              <c:idx val="3"/>
              <c:tx>
                <c:rich>
                  <a:bodyPr rot="0" spcFirstLastPara="1" vertOverflow="ellipsis" vert="horz" wrap="square" anchor="ctr" anchorCtr="0"/>
                  <a:lstStyle/>
                  <a:p>
                    <a:pPr algn="ctr" rtl="0">
                      <a:defRPr lang="en-US" sz="2000" b="0" i="0" u="none" strike="noStrike" kern="1200" baseline="0">
                        <a:solidFill>
                          <a:srgbClr val="595959"/>
                        </a:solidFill>
                        <a:latin typeface="Gotham Medium" pitchFamily="50" charset="0"/>
                        <a:ea typeface="+mn-ea"/>
                        <a:cs typeface="Gotham Medium" pitchFamily="50" charset="0"/>
                      </a:defRPr>
                    </a:pPr>
                    <a:r>
                      <a:rPr lang="en-US" sz="2000" b="0" i="0" u="none" strike="noStrike" kern="1200" baseline="0">
                        <a:solidFill>
                          <a:srgbClr val="595959"/>
                        </a:solidFill>
                        <a:latin typeface="Gotham Medium" pitchFamily="50" charset="0"/>
                        <a:ea typeface="+mn-ea"/>
                        <a:cs typeface="Gotham Medium" pitchFamily="50" charset="0"/>
                      </a:rPr>
                      <a:t>1</a:t>
                    </a:r>
                    <a:fld id="{05211497-EE92-475A-892D-E42E4A013BC3}" type="VALUE">
                      <a:rPr lang="en-US" sz="2000" b="0" i="0" u="none" strike="noStrike" kern="1200" baseline="0">
                        <a:solidFill>
                          <a:srgbClr val="595959"/>
                        </a:solidFill>
                        <a:latin typeface="Gotham Medium" pitchFamily="50" charset="0"/>
                        <a:ea typeface="+mn-ea"/>
                        <a:cs typeface="Gotham Medium" pitchFamily="50" charset="0"/>
                      </a:rPr>
                      <a:pPr algn="ctr" rtl="0">
                        <a:defRPr lang="en-US" sz="2000">
                          <a:solidFill>
                            <a:srgbClr val="595959"/>
                          </a:solidFill>
                        </a:defRPr>
                      </a:pPr>
                      <a:t>[VALUE]</a:t>
                    </a:fld>
                    <a:endParaRPr lang="en-US" sz="2000" b="0" i="0" u="none" strike="noStrike" kern="1200" baseline="0">
                      <a:solidFill>
                        <a:srgbClr val="595959"/>
                      </a:solidFill>
                      <a:latin typeface="Gotham Medium" pitchFamily="50" charset="0"/>
                      <a:ea typeface="+mn-ea"/>
                      <a:cs typeface="Gotham Medium" pitchFamily="50" charset="0"/>
                    </a:endParaRPr>
                  </a:p>
                </c:rich>
              </c:tx>
              <c:spPr>
                <a:noFill/>
                <a:ln>
                  <a:noFill/>
                </a:ln>
                <a:effectLst/>
              </c:spPr>
              <c:txPr>
                <a:bodyPr rot="0" spcFirstLastPara="1" vertOverflow="ellipsis" vert="horz" wrap="square" anchor="ctr" anchorCtr="0"/>
                <a:lstStyle/>
                <a:p>
                  <a:pPr algn="ctr" rtl="0">
                    <a:defRPr lang="en-US" sz="2000" b="0" i="0" u="none" strike="noStrike" kern="1200" baseline="0">
                      <a:solidFill>
                        <a:srgbClr val="595959"/>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9C5-45F3-82A1-4D026DB0320C}"/>
                </c:ext>
              </c:extLst>
            </c:dLbl>
            <c:spPr>
              <a:noFill/>
              <a:ln>
                <a:noFill/>
              </a:ln>
              <a:effectLst/>
            </c:spPr>
            <c:txPr>
              <a:bodyPr rot="0" spcFirstLastPara="1" vertOverflow="ellipsis" vert="horz" wrap="square" anchor="ctr" anchorCtr="1"/>
              <a:lstStyle/>
              <a:p>
                <a:pPr>
                  <a:defRPr sz="2000" b="0" i="0" u="none" strike="noStrike" kern="1200" baseline="0">
                    <a:solidFill>
                      <a:srgbClr val="595959"/>
                    </a:solidFill>
                    <a:latin typeface="Gotham Medium" pitchFamily="50" charset="0"/>
                    <a:ea typeface="+mn-ea"/>
                    <a:cs typeface="Gotham Medium"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Single OOH Format</c:v>
                </c:pt>
                <c:pt idx="1">
                  <c:v>Two OOH Formats</c:v>
                </c:pt>
                <c:pt idx="2">
                  <c:v>Three OOH Formats</c:v>
                </c:pt>
                <c:pt idx="3">
                  <c:v>Four OOH Formats</c:v>
                </c:pt>
              </c:strCache>
            </c:strRef>
          </c:cat>
          <c:val>
            <c:numRef>
              <c:f>Sheet1!$B$2:$B$5</c:f>
              <c:numCache>
                <c:formatCode>0%</c:formatCode>
                <c:ptCount val="4"/>
                <c:pt idx="0">
                  <c:v>0.1</c:v>
                </c:pt>
                <c:pt idx="1">
                  <c:v>0.21</c:v>
                </c:pt>
                <c:pt idx="2">
                  <c:v>0.28999999999999998</c:v>
                </c:pt>
                <c:pt idx="3">
                  <c:v>0.31</c:v>
                </c:pt>
              </c:numCache>
            </c:numRef>
          </c:val>
          <c:extLst>
            <c:ext xmlns:c16="http://schemas.microsoft.com/office/drawing/2014/chart" uri="{C3380CC4-5D6E-409C-BE32-E72D297353CC}">
              <c16:uniqueId val="{0000000C-19C5-45F3-82A1-4D026DB0320C}"/>
            </c:ext>
          </c:extLst>
        </c:ser>
        <c:dLbls>
          <c:showLegendKey val="0"/>
          <c:showVal val="0"/>
          <c:showCatName val="0"/>
          <c:showSerName val="0"/>
          <c:showPercent val="0"/>
          <c:showBubbleSize val="0"/>
        </c:dLbls>
        <c:gapWidth val="84"/>
        <c:overlap val="-46"/>
        <c:axId val="778939248"/>
        <c:axId val="778938416"/>
      </c:barChart>
      <c:catAx>
        <c:axId val="7789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Gotham Medium" pitchFamily="50" charset="0"/>
                <a:ea typeface="+mn-ea"/>
                <a:cs typeface="Gotham Medium" pitchFamily="50" charset="0"/>
              </a:defRPr>
            </a:pPr>
            <a:endParaRPr lang="en-US"/>
          </a:p>
        </c:txPr>
        <c:crossAx val="778938416"/>
        <c:crosses val="autoZero"/>
        <c:auto val="1"/>
        <c:lblAlgn val="ctr"/>
        <c:lblOffset val="100"/>
        <c:noMultiLvlLbl val="0"/>
      </c:catAx>
      <c:valAx>
        <c:axId val="778938416"/>
        <c:scaling>
          <c:orientation val="minMax"/>
          <c:max val="0.35000000000000003"/>
          <c:min val="0"/>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Gotham Medium" pitchFamily="50" charset="0"/>
                <a:ea typeface="+mn-ea"/>
                <a:cs typeface="Gotham Medium" pitchFamily="50" charset="0"/>
              </a:defRPr>
            </a:pPr>
            <a:endParaRPr lang="en-US"/>
          </a:p>
        </c:txPr>
        <c:crossAx val="778939248"/>
        <c:crosses val="autoZero"/>
        <c:crossBetween val="between"/>
        <c:majorUnit val="0.1"/>
      </c:valAx>
      <c:spPr>
        <a:noFill/>
        <a:ln w="25400">
          <a:noFill/>
        </a:ln>
        <a:effectLst>
          <a:outerShdw blurRad="76200" dist="12700" dir="5400000" sx="58000" sy="58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Gotham Medium" pitchFamily="50" charset="0"/>
          <a:cs typeface="Gotham Medium"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3/1/2023</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3/1/2023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a:t>Introductory notes on this toolkit</a:t>
            </a:r>
          </a:p>
          <a:p>
            <a:r>
              <a:rPr lang="en-AU" i="1"/>
              <a:t>The first three tools in the toolkit cover:</a:t>
            </a:r>
          </a:p>
          <a:p>
            <a:pPr marL="228600" indent="-228600">
              <a:buFont typeface="+mj-lt"/>
              <a:buAutoNum type="arabicPeriod"/>
            </a:pPr>
            <a:r>
              <a:rPr lang="en-AU" i="1"/>
              <a:t>How MOVE has always measured basic attention (whether people are looking),</a:t>
            </a:r>
          </a:p>
          <a:p>
            <a:pPr marL="228600" indent="-228600">
              <a:buFont typeface="+mj-lt"/>
              <a:buAutoNum type="arabicPeriod"/>
            </a:pPr>
            <a:r>
              <a:rPr lang="en-AU" i="1"/>
              <a:t>That Out of Home can deliver unparalleled reach, and do it quick if needed</a:t>
            </a:r>
          </a:p>
          <a:p>
            <a:pPr marL="228600" indent="-228600">
              <a:buFont typeface="+mj-lt"/>
              <a:buAutoNum type="arabicPeriod"/>
            </a:pPr>
            <a:r>
              <a:rPr lang="en-AU" i="1"/>
              <a:t>That Out Of Home delivers impact, and we’ve included a scatterplot of how formats deliver the NIF compared to other formats in comparison to the relative reach they deliver (for the same budget)</a:t>
            </a:r>
          </a:p>
          <a:p>
            <a:pPr marL="228600" indent="-228600">
              <a:buFont typeface="+mj-lt"/>
              <a:buAutoNum type="arabicPeriod"/>
            </a:pPr>
            <a:r>
              <a:rPr lang="en-AU" i="1"/>
              <a:t>That the reach and impact of Out of Home delivers ROI</a:t>
            </a:r>
          </a:p>
          <a:p>
            <a:pPr marL="228600" indent="-228600">
              <a:buFont typeface="+mj-lt"/>
              <a:buAutoNum type="arabicPeriod"/>
            </a:pPr>
            <a:r>
              <a:rPr lang="en-AU" i="1"/>
              <a:t>That multi format provides these results the best, eg. cross company campaigns</a:t>
            </a:r>
          </a:p>
          <a:p>
            <a:pPr marL="0" indent="0">
              <a:buFont typeface="+mj-lt"/>
              <a:buNone/>
            </a:pPr>
            <a:r>
              <a:rPr lang="en-AU" i="1"/>
              <a:t>The slides tell the story and can be used as whole, by tool or by individual slide as needed. Each slide as it’s own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23527-8049-44FF-8B4F-64B23101B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6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2</a:t>
            </a:fld>
            <a:endParaRPr lang="en-US"/>
          </a:p>
        </p:txBody>
      </p:sp>
    </p:spTree>
    <p:extLst>
      <p:ext uri="{BB962C8B-B14F-4D97-AF65-F5344CB8AC3E}">
        <p14:creationId xmlns:p14="http://schemas.microsoft.com/office/powerpoint/2010/main" val="12743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Historically we have seen audiences grow year on year faster than the population across the 5 metropolitan markets currently measured by MOVE (Sydney, Melbourne, Brisbane, Adelaide and Perth)</a:t>
            </a:r>
          </a:p>
          <a:p>
            <a:endParaRPr lang="en-US"/>
          </a:p>
          <a:p>
            <a:r>
              <a:rPr lang="en-US"/>
              <a:t>This is the result of the </a:t>
            </a:r>
            <a:r>
              <a:rPr lang="en-US" err="1"/>
              <a:t>urbanisation</a:t>
            </a:r>
            <a:r>
              <a:rPr lang="en-US"/>
              <a:t> of our cities – more people in the same space, creating busier roads and environments throughout the day.</a:t>
            </a:r>
          </a:p>
          <a:p>
            <a:endParaRPr lang="en-US"/>
          </a:p>
          <a:p>
            <a:r>
              <a:rPr lang="en-AU" sz="1800">
                <a:effectLst/>
                <a:latin typeface="DM Sans" pitchFamily="2" charset="0"/>
                <a:ea typeface="DM Sans" pitchFamily="2" charset="0"/>
                <a:cs typeface="DM Sans" pitchFamily="2" charset="0"/>
              </a:rPr>
              <a:t>And that means that each year you will see the same group of signs reaching an ever greater audience.</a:t>
            </a:r>
            <a:r>
              <a:rPr lang="en-US" sz="1800">
                <a:effectLst/>
                <a:latin typeface="DM Sans" pitchFamily="2" charset="0"/>
                <a:ea typeface="DM Sans" pitchFamily="2" charset="0"/>
                <a:cs typeface="DM Sans" pitchFamily="2" charset="0"/>
              </a:rPr>
              <a:t> Of course, the pandemic is the anomaly for 2020 and 2021, but in 2022 we saw this trend of audience growth in our capital cities return and it returned rapidly. We can verify this using the data we are currently collecting to power MOVE 2.0. A key building block of this is our mobility survey.</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23527-8049-44FF-8B4F-64B23101B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2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recently we have seen audiences post pandemic all but returned.</a:t>
            </a:r>
          </a:p>
          <a:p>
            <a:endParaRPr lang="en-US"/>
          </a:p>
          <a:p>
            <a:r>
              <a:rPr lang="en-US"/>
              <a:t>MOVE 2.0’s mobility survey currently being undertaken shows, on average 82% of respondents leave home daily which is similar to the 88% that left home pre pandemic (according to historical government household travel surveys). And when we leave home, we’re making on average 4.9 trips a day (which again is higher than the 4.2 trips per person in the historical government household travel surveys… perhaps we’re making up for lost time). </a:t>
            </a:r>
          </a:p>
          <a:p>
            <a:endParaRPr lang="en-US"/>
          </a:p>
          <a:p>
            <a:r>
              <a:rPr lang="en-US"/>
              <a:t>We see that the busiest days in this survey are weekdays peaking on Thursday and Sundays are our quietest. But even when we're at our quietest, those lazy Sundays, 73% of us are leaving home and making on average 4.5 trips a day.</a:t>
            </a:r>
          </a:p>
          <a:p>
            <a:endParaRPr lang="en-US"/>
          </a:p>
          <a:p>
            <a:r>
              <a:rPr lang="en-US"/>
              <a:t>Combined this provides OOH with the ability to reach a mass audience.</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23527-8049-44FF-8B4F-64B23101B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03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1000"/>
              </a:spcAft>
            </a:pPr>
            <a:r>
              <a:rPr lang="en-AU" sz="1800">
                <a:solidFill>
                  <a:srgbClr val="434343"/>
                </a:solidFill>
                <a:effectLst/>
                <a:latin typeface="DM Sans" pitchFamily="2" charset="0"/>
                <a:ea typeface="DM Sans" pitchFamily="2" charset="0"/>
                <a:cs typeface="DM Sans" pitchFamily="2" charset="0"/>
              </a:rPr>
              <a:t>An understanding of this comes from the study conducted by Analytic Partners, which scrutinised the incremental ROI of using different combinations of media, compared to using TV alone. </a:t>
            </a:r>
            <a:endParaRPr lang="en-AU" sz="1800">
              <a:solidFill>
                <a:srgbClr val="666666"/>
              </a:solidFill>
              <a:effectLst/>
              <a:latin typeface="DM Sans" pitchFamily="2" charset="0"/>
              <a:ea typeface="DM Sans" pitchFamily="2" charset="0"/>
              <a:cs typeface="DM Sans" pitchFamily="2" charset="0"/>
            </a:endParaRPr>
          </a:p>
          <a:p>
            <a:pPr>
              <a:lnSpc>
                <a:spcPts val="1300"/>
              </a:lnSpc>
              <a:spcAft>
                <a:spcPts val="600"/>
              </a:spcAft>
            </a:pPr>
            <a:endParaRPr lang="en-US" sz="1200">
              <a:solidFill>
                <a:srgbClr val="000000"/>
              </a:solidFill>
              <a:effectLst/>
              <a:latin typeface="Gotham Book" pitchFamily="50" charset="0"/>
              <a:ea typeface="Gotham Book" pitchFamily="50" charset="0"/>
              <a:cs typeface="Times New Roman" panose="02020603050405020304" pitchFamily="18" charset="0"/>
            </a:endParaRPr>
          </a:p>
          <a:p>
            <a:pPr>
              <a:lnSpc>
                <a:spcPts val="1300"/>
              </a:lnSpc>
              <a:spcAft>
                <a:spcPts val="600"/>
              </a:spcAft>
            </a:pPr>
            <a:r>
              <a:rPr lang="en-US" sz="1200">
                <a:solidFill>
                  <a:srgbClr val="000000"/>
                </a:solidFill>
                <a:effectLst/>
                <a:latin typeface="Gotham Book" pitchFamily="50" charset="0"/>
                <a:ea typeface="Gotham Book" pitchFamily="50" charset="0"/>
                <a:cs typeface="Times New Roman" panose="02020603050405020304" pitchFamily="18" charset="0"/>
              </a:rPr>
              <a:t>CLICK</a:t>
            </a:r>
          </a:p>
          <a:p>
            <a:pPr>
              <a:lnSpc>
                <a:spcPts val="1300"/>
              </a:lnSpc>
              <a:spcAft>
                <a:spcPts val="600"/>
              </a:spcAft>
            </a:pPr>
            <a:r>
              <a:rPr lang="en-US" sz="1200">
                <a:solidFill>
                  <a:srgbClr val="000000"/>
                </a:solidFill>
                <a:effectLst/>
                <a:latin typeface="Gotham Book" pitchFamily="50" charset="0"/>
                <a:ea typeface="Gotham Book" pitchFamily="50" charset="0"/>
                <a:cs typeface="Times New Roman" panose="02020603050405020304" pitchFamily="18" charset="0"/>
              </a:rPr>
              <a:t> </a:t>
            </a:r>
          </a:p>
          <a:p>
            <a:pPr>
              <a:lnSpc>
                <a:spcPts val="1300"/>
              </a:lnSpc>
              <a:spcAft>
                <a:spcPts val="600"/>
              </a:spcAft>
            </a:pPr>
            <a:r>
              <a:rPr lang="en-US" sz="1200">
                <a:solidFill>
                  <a:srgbClr val="000000"/>
                </a:solidFill>
                <a:effectLst/>
                <a:latin typeface="Gotham Book" pitchFamily="50" charset="0"/>
                <a:ea typeface="Gotham Book" pitchFamily="50" charset="0"/>
                <a:cs typeface="Times New Roman" panose="02020603050405020304" pitchFamily="18" charset="0"/>
              </a:rPr>
              <a:t>For example:</a:t>
            </a:r>
          </a:p>
          <a:p>
            <a:pPr>
              <a:lnSpc>
                <a:spcPct val="130000"/>
              </a:lnSpc>
              <a:spcAft>
                <a:spcPts val="1000"/>
              </a:spcAft>
            </a:pPr>
            <a:r>
              <a:rPr lang="en-AU" sz="1800">
                <a:solidFill>
                  <a:srgbClr val="434343"/>
                </a:solidFill>
                <a:effectLst/>
                <a:latin typeface="DM Sans" pitchFamily="2" charset="0"/>
                <a:ea typeface="DM Sans" pitchFamily="2" charset="0"/>
                <a:cs typeface="DM Sans" pitchFamily="2" charset="0"/>
              </a:rPr>
              <a:t>What we see here is that the ROI of campaigns that combined Out Of Home with television, were on average 17% higher than those campaigns which use television alone. All of these campaigns are on a similar budget. </a:t>
            </a:r>
            <a:endParaRPr lang="en-AU" sz="1800">
              <a:solidFill>
                <a:srgbClr val="666666"/>
              </a:solidFill>
              <a:effectLst/>
              <a:latin typeface="DM Sans" pitchFamily="2" charset="0"/>
              <a:ea typeface="DM Sans" pitchFamily="2" charset="0"/>
              <a:cs typeface="DM Sans" pitchFamily="2" charset="0"/>
            </a:endParaRPr>
          </a:p>
          <a:p>
            <a:pPr marL="0" indent="0">
              <a:lnSpc>
                <a:spcPts val="1300"/>
              </a:lnSpc>
              <a:spcAft>
                <a:spcPts val="600"/>
              </a:spcAft>
              <a:buFont typeface="Arial" panose="020B0604020202020204" pitchFamily="34" charset="0"/>
              <a:buNone/>
            </a:pPr>
            <a:endParaRPr lang="en-US" sz="1200">
              <a:solidFill>
                <a:srgbClr val="000000"/>
              </a:solidFill>
              <a:effectLst/>
              <a:latin typeface="Gotham Book" pitchFamily="50" charset="0"/>
              <a:ea typeface="Gotham Book" pitchFamily="50" charset="0"/>
              <a:cs typeface="Times New Roman" panose="02020603050405020304" pitchFamily="18" charset="0"/>
            </a:endParaRPr>
          </a:p>
          <a:p>
            <a:pPr marL="0" indent="0">
              <a:lnSpc>
                <a:spcPts val="1300"/>
              </a:lnSpc>
              <a:spcAft>
                <a:spcPts val="600"/>
              </a:spcAft>
              <a:buFont typeface="Arial" panose="020B0604020202020204" pitchFamily="34" charset="0"/>
              <a:buNone/>
            </a:pPr>
            <a:r>
              <a:rPr lang="en-US" sz="1200">
                <a:solidFill>
                  <a:srgbClr val="000000"/>
                </a:solidFill>
                <a:effectLst/>
                <a:latin typeface="Gotham Book" pitchFamily="50" charset="0"/>
                <a:ea typeface="Gotham Book" pitchFamily="50" charset="0"/>
                <a:cs typeface="Times New Roman" panose="02020603050405020304" pitchFamily="18" charset="0"/>
              </a:rPr>
              <a:t>CLICK</a:t>
            </a:r>
          </a:p>
          <a:p>
            <a:pPr marL="0" indent="0">
              <a:lnSpc>
                <a:spcPts val="1300"/>
              </a:lnSpc>
              <a:spcAft>
                <a:spcPts val="600"/>
              </a:spcAft>
              <a:buFont typeface="Arial" panose="020B0604020202020204" pitchFamily="34" charset="0"/>
              <a:buNone/>
            </a:pPr>
            <a:endParaRPr lang="en-US" sz="1200">
              <a:solidFill>
                <a:srgbClr val="000000"/>
              </a:solidFill>
              <a:effectLst/>
              <a:latin typeface="Gotham Book" pitchFamily="50" charset="0"/>
              <a:ea typeface="Gotham Book" pitchFamily="50" charset="0"/>
              <a:cs typeface="Times New Roman" panose="02020603050405020304" pitchFamily="18" charset="0"/>
            </a:endParaRPr>
          </a:p>
          <a:p>
            <a:pPr marL="0" indent="0">
              <a:lnSpc>
                <a:spcPts val="1300"/>
              </a:lnSpc>
              <a:spcAft>
                <a:spcPts val="600"/>
              </a:spcAft>
              <a:buFont typeface="Arial" panose="020B0604020202020204" pitchFamily="34" charset="0"/>
              <a:buNone/>
            </a:pPr>
            <a:r>
              <a:rPr lang="en-AU" sz="1800">
                <a:solidFill>
                  <a:srgbClr val="434343"/>
                </a:solidFill>
                <a:effectLst/>
                <a:latin typeface="DM Sans" pitchFamily="2" charset="0"/>
                <a:ea typeface="DM Sans" pitchFamily="2" charset="0"/>
                <a:cs typeface="DM Sans" pitchFamily="2" charset="0"/>
              </a:rPr>
              <a:t>And campaigns that included Out Of Home with digital and television, performed better than digital and television only campaigns.</a:t>
            </a:r>
            <a:endParaRPr lang="en-US" sz="1200">
              <a:solidFill>
                <a:srgbClr val="000000"/>
              </a:solidFill>
              <a:effectLst/>
              <a:latin typeface="Gotham Book" pitchFamily="50" charset="0"/>
              <a:ea typeface="Gotham Book" pitchFamily="50"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8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solidFill>
                  <a:srgbClr val="434343"/>
                </a:solidFill>
                <a:effectLst/>
                <a:latin typeface="DM Sans" pitchFamily="2" charset="0"/>
                <a:ea typeface="DM Sans" pitchFamily="2" charset="0"/>
                <a:cs typeface="DM Sans" pitchFamily="2" charset="0"/>
              </a:rPr>
              <a:t>This recommendation is supported by the Analytic Partners study we showed you earlier. What you can see here is that using more Out Of Home formats will deliver a greater ROI. </a:t>
            </a:r>
          </a:p>
          <a:p>
            <a:endParaRPr lang="en-AU" sz="1800">
              <a:solidFill>
                <a:srgbClr val="434343"/>
              </a:solidFill>
              <a:effectLst/>
              <a:latin typeface="DM Sans" pitchFamily="2" charset="0"/>
              <a:ea typeface="DM Sans" pitchFamily="2" charset="0"/>
              <a:cs typeface="DM Sans" pitchFamily="2" charset="0"/>
            </a:endParaRPr>
          </a:p>
          <a:p>
            <a:r>
              <a:rPr lang="en-AU" sz="1800">
                <a:solidFill>
                  <a:srgbClr val="434343"/>
                </a:solidFill>
                <a:effectLst/>
                <a:latin typeface="DM Sans" pitchFamily="2" charset="0"/>
                <a:ea typeface="DM Sans" pitchFamily="2" charset="0"/>
                <a:cs typeface="DM Sans" pitchFamily="2" charset="0"/>
              </a:rPr>
              <a:t>For example, using two Out of Home Formats delivered on average a 21% higher return on investment than using a single Out Of Home format.</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23527-8049-44FF-8B4F-64B23101B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21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5.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image" Target="../media/image3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a:t>Bullets 2 column</a:t>
            </a:r>
          </a:p>
          <a:p>
            <a:pPr lvl="1"/>
            <a:r>
              <a:rPr lang="en-US"/>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a:t>3column text</a:t>
            </a:r>
          </a:p>
          <a:p>
            <a:pPr lvl="1"/>
            <a:r>
              <a:rPr lang="en-US"/>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a:t>Click to add text/quote</a:t>
            </a:r>
            <a:endParaRPr/>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a:t>Click to edit </a:t>
            </a:r>
            <a:r>
              <a:rPr lang="en-US" err="1"/>
              <a:t>Headiing</a:t>
            </a:r>
            <a:endParaRPr lang="en-US"/>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a:t>Content here</a:t>
            </a:r>
            <a:endParaRPr lang="th-TH"/>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a:t>Additional Content</a:t>
            </a:r>
            <a:endParaRPr lang="th-TH"/>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3/1/2023</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sub 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9551C0-C29F-42D3-AFCE-CA7F14B563EA}"/>
              </a:ext>
            </a:extLst>
          </p:cNvPr>
          <p:cNvSpPr/>
          <p:nvPr userDrawn="1"/>
        </p:nvSpPr>
        <p:spPr>
          <a:xfrm>
            <a:off x="0" y="-4382"/>
            <a:ext cx="12192000" cy="2986914"/>
          </a:xfrm>
          <a:prstGeom prst="rect">
            <a:avLst/>
          </a:prstGeom>
          <a:solidFill>
            <a:srgbClr val="56B7E6"/>
          </a:solidFill>
          <a:ln w="9525" cmpd="sng">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2923" tIns="132923" rIns="132923" bIns="132923" numCol="1" spcCol="0" rtlCol="0" fromWordArt="0" anchor="t" anchorCtr="0" forceAA="0" compatLnSpc="1">
            <a:prstTxWarp prst="textNoShape">
              <a:avLst/>
            </a:prstTxWarp>
            <a:noAutofit/>
          </a:bodyPr>
          <a:lstStyle/>
          <a:p>
            <a:pPr algn="l">
              <a:spcAft>
                <a:spcPts val="369"/>
              </a:spcAft>
            </a:pPr>
            <a:endParaRPr lang="en-AU" sz="1477" kern="0">
              <a:solidFill>
                <a:schemeClr val="tx1"/>
              </a:solidFill>
              <a:latin typeface="+mj-lt"/>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3AB3E335-93A9-490D-B8A4-F287B4ED3D06}"/>
              </a:ext>
            </a:extLst>
          </p:cNvPr>
          <p:cNvSpPr>
            <a:spLocks noGrp="1"/>
          </p:cNvSpPr>
          <p:nvPr>
            <p:ph type="title"/>
          </p:nvPr>
        </p:nvSpPr>
        <p:spPr>
          <a:xfrm>
            <a:off x="559381" y="3429636"/>
            <a:ext cx="4581287" cy="920646"/>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3599CED2-098F-414C-866F-1F9C9F794669}"/>
              </a:ext>
            </a:extLst>
          </p:cNvPr>
          <p:cNvSpPr>
            <a:spLocks noGrp="1"/>
          </p:cNvSpPr>
          <p:nvPr>
            <p:ph type="sldNum" sz="quarter" idx="10"/>
          </p:nvPr>
        </p:nvSpPr>
        <p:spPr/>
        <p:txBody>
          <a:bodyPr/>
          <a:lstStyle/>
          <a:p>
            <a:fld id="{12507D58-452E-B345-A3D9-07D1CEC915C3}" type="slidenum">
              <a:rPr lang="en-AU" smtClean="0"/>
              <a:pPr/>
              <a:t>‹#›</a:t>
            </a:fld>
            <a:endParaRPr lang="en-AU"/>
          </a:p>
        </p:txBody>
      </p:sp>
      <p:sp>
        <p:nvSpPr>
          <p:cNvPr id="4" name="Footer Placeholder 3">
            <a:extLst>
              <a:ext uri="{FF2B5EF4-FFF2-40B4-BE49-F238E27FC236}">
                <a16:creationId xmlns:a16="http://schemas.microsoft.com/office/drawing/2014/main" id="{E02496E2-6E88-4045-8615-F8D806AFCA10}"/>
              </a:ext>
            </a:extLst>
          </p:cNvPr>
          <p:cNvSpPr>
            <a:spLocks noGrp="1"/>
          </p:cNvSpPr>
          <p:nvPr>
            <p:ph type="ftr" sz="quarter" idx="11"/>
          </p:nvPr>
        </p:nvSpPr>
        <p:spPr/>
        <p:txBody>
          <a:bodyPr/>
          <a:lstStyle/>
          <a:p>
            <a:endParaRPr lang="en-AU"/>
          </a:p>
        </p:txBody>
      </p:sp>
      <p:sp>
        <p:nvSpPr>
          <p:cNvPr id="8" name="Text Placeholder 7">
            <a:extLst>
              <a:ext uri="{FF2B5EF4-FFF2-40B4-BE49-F238E27FC236}">
                <a16:creationId xmlns:a16="http://schemas.microsoft.com/office/drawing/2014/main" id="{8164C443-D7F8-4B27-B57F-AE5F16371DF8}"/>
              </a:ext>
            </a:extLst>
          </p:cNvPr>
          <p:cNvSpPr>
            <a:spLocks noGrp="1"/>
          </p:cNvSpPr>
          <p:nvPr>
            <p:ph type="body" sz="quarter" idx="12"/>
          </p:nvPr>
        </p:nvSpPr>
        <p:spPr>
          <a:xfrm>
            <a:off x="6096000" y="3429000"/>
            <a:ext cx="5730631" cy="2496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92162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232-5D5E-4B5C-B9C2-526C8E594C13}"/>
              </a:ext>
            </a:extLst>
          </p:cNvPr>
          <p:cNvSpPr>
            <a:spLocks noGrp="1"/>
          </p:cNvSpPr>
          <p:nvPr>
            <p:ph type="title"/>
          </p:nvPr>
        </p:nvSpPr>
        <p:spPr>
          <a:xfrm>
            <a:off x="444932" y="525493"/>
            <a:ext cx="5172608" cy="920646"/>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87F44877-3179-48AA-A5B0-AB44A6CE2270}"/>
              </a:ext>
            </a:extLst>
          </p:cNvPr>
          <p:cNvSpPr>
            <a:spLocks noGrp="1"/>
          </p:cNvSpPr>
          <p:nvPr>
            <p:ph type="sldNum" sz="quarter" idx="10"/>
          </p:nvPr>
        </p:nvSpPr>
        <p:spPr/>
        <p:txBody>
          <a:bodyPr/>
          <a:lstStyle/>
          <a:p>
            <a:fld id="{12507D58-452E-B345-A3D9-07D1CEC915C3}" type="slidenum">
              <a:rPr lang="en-AU" smtClean="0"/>
              <a:pPr/>
              <a:t>‹#›</a:t>
            </a:fld>
            <a:endParaRPr lang="en-AU"/>
          </a:p>
        </p:txBody>
      </p:sp>
      <p:sp>
        <p:nvSpPr>
          <p:cNvPr id="4" name="Footer Placeholder 3">
            <a:extLst>
              <a:ext uri="{FF2B5EF4-FFF2-40B4-BE49-F238E27FC236}">
                <a16:creationId xmlns:a16="http://schemas.microsoft.com/office/drawing/2014/main" id="{ECA06B4E-26B8-422D-A9A8-7489B2FF4DEB}"/>
              </a:ext>
            </a:extLst>
          </p:cNvPr>
          <p:cNvSpPr>
            <a:spLocks noGrp="1"/>
          </p:cNvSpPr>
          <p:nvPr>
            <p:ph type="ftr" sz="quarter" idx="11"/>
          </p:nvPr>
        </p:nvSpPr>
        <p:spPr/>
        <p:txBody>
          <a:bodyPr/>
          <a:lstStyle/>
          <a:p>
            <a:endParaRPr lang="en-AU"/>
          </a:p>
        </p:txBody>
      </p:sp>
      <p:pic>
        <p:nvPicPr>
          <p:cNvPr id="5" name="Picture 4" descr="Icon&#10;&#10;Description automatically generated">
            <a:extLst>
              <a:ext uri="{FF2B5EF4-FFF2-40B4-BE49-F238E27FC236}">
                <a16:creationId xmlns:a16="http://schemas.microsoft.com/office/drawing/2014/main" id="{2D6922D5-F8F1-4381-BD3A-A3AB6D94ED6E}"/>
              </a:ext>
            </a:extLst>
          </p:cNvPr>
          <p:cNvPicPr>
            <a:picLocks noChangeAspect="1"/>
          </p:cNvPicPr>
          <p:nvPr userDrawn="1"/>
        </p:nvPicPr>
        <p:blipFill>
          <a:blip r:embed="rId2"/>
          <a:stretch>
            <a:fillRect/>
          </a:stretch>
        </p:blipFill>
        <p:spPr>
          <a:xfrm>
            <a:off x="10545200" y="6380676"/>
            <a:ext cx="1201868" cy="295622"/>
          </a:xfrm>
          <a:prstGeom prst="rect">
            <a:avLst/>
          </a:prstGeom>
        </p:spPr>
      </p:pic>
      <p:sp>
        <p:nvSpPr>
          <p:cNvPr id="7" name="Text Placeholder 6">
            <a:extLst>
              <a:ext uri="{FF2B5EF4-FFF2-40B4-BE49-F238E27FC236}">
                <a16:creationId xmlns:a16="http://schemas.microsoft.com/office/drawing/2014/main" id="{E2F78E79-8F8C-47CD-86B9-E109D866AD35}"/>
              </a:ext>
            </a:extLst>
          </p:cNvPr>
          <p:cNvSpPr>
            <a:spLocks noGrp="1"/>
          </p:cNvSpPr>
          <p:nvPr>
            <p:ph type="body" sz="quarter" idx="12"/>
          </p:nvPr>
        </p:nvSpPr>
        <p:spPr>
          <a:xfrm>
            <a:off x="6209324" y="525886"/>
            <a:ext cx="5388708" cy="290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95577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17815D-5DFA-435C-9D5E-8B3F1B446B7A}"/>
              </a:ext>
            </a:extLst>
          </p:cNvPr>
          <p:cNvPicPr>
            <a:picLocks noChangeAspect="1"/>
          </p:cNvPicPr>
          <p:nvPr userDrawn="1"/>
        </p:nvPicPr>
        <p:blipFill rotWithShape="1">
          <a:blip r:embed="rId2"/>
          <a:srcRect r="12286"/>
          <a:stretch/>
        </p:blipFill>
        <p:spPr>
          <a:xfrm>
            <a:off x="3185422" y="0"/>
            <a:ext cx="9018001" cy="6858000"/>
          </a:xfrm>
          <a:prstGeom prst="rect">
            <a:avLst/>
          </a:prstGeom>
        </p:spPr>
      </p:pic>
      <p:sp>
        <p:nvSpPr>
          <p:cNvPr id="5" name="Oval 4">
            <a:extLst>
              <a:ext uri="{FF2B5EF4-FFF2-40B4-BE49-F238E27FC236}">
                <a16:creationId xmlns:a16="http://schemas.microsoft.com/office/drawing/2014/main" id="{E52B66A0-94AF-4733-9716-7BBBB3B45A2D}"/>
              </a:ext>
            </a:extLst>
          </p:cNvPr>
          <p:cNvSpPr/>
          <p:nvPr userDrawn="1"/>
        </p:nvSpPr>
        <p:spPr>
          <a:xfrm>
            <a:off x="-2372244" y="-900843"/>
            <a:ext cx="9018001" cy="9023143"/>
          </a:xfrm>
          <a:prstGeom prst="ellipse">
            <a:avLst/>
          </a:prstGeom>
          <a:solidFill>
            <a:srgbClr val="56B7E6"/>
          </a:solidFill>
          <a:ln w="9525" cmpd="sng">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2923" tIns="132923" rIns="132923" bIns="132923" numCol="1" spcCol="0" rtlCol="0" fromWordArt="0" anchor="t" anchorCtr="0" forceAA="0" compatLnSpc="1">
            <a:prstTxWarp prst="textNoShape">
              <a:avLst/>
            </a:prstTxWarp>
            <a:noAutofit/>
          </a:bodyPr>
          <a:lstStyle/>
          <a:p>
            <a:pPr algn="l">
              <a:spcAft>
                <a:spcPts val="369"/>
              </a:spcAft>
            </a:pPr>
            <a:endParaRPr lang="en-AU" sz="1477" kern="0" err="1">
              <a:solidFill>
                <a:schemeClr val="tx1"/>
              </a:solidFill>
              <a:latin typeface="+mj-lt"/>
              <a:ea typeface="Helvetica Neue" panose="02000503000000020004" pitchFamily="2" charset="0"/>
              <a:cs typeface="Helvetica Neue" panose="02000503000000020004" pitchFamily="2" charset="0"/>
            </a:endParaRPr>
          </a:p>
        </p:txBody>
      </p:sp>
      <p:sp>
        <p:nvSpPr>
          <p:cNvPr id="7" name="Text Placeholder 6">
            <a:extLst>
              <a:ext uri="{FF2B5EF4-FFF2-40B4-BE49-F238E27FC236}">
                <a16:creationId xmlns:a16="http://schemas.microsoft.com/office/drawing/2014/main" id="{22140897-7478-455C-A860-B1D81852E995}"/>
              </a:ext>
            </a:extLst>
          </p:cNvPr>
          <p:cNvSpPr>
            <a:spLocks noGrp="1"/>
          </p:cNvSpPr>
          <p:nvPr>
            <p:ph type="body" sz="quarter" idx="10"/>
          </p:nvPr>
        </p:nvSpPr>
        <p:spPr>
          <a:xfrm>
            <a:off x="7545754" y="1438632"/>
            <a:ext cx="4128478" cy="1863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6">
            <a:extLst>
              <a:ext uri="{FF2B5EF4-FFF2-40B4-BE49-F238E27FC236}">
                <a16:creationId xmlns:a16="http://schemas.microsoft.com/office/drawing/2014/main" id="{21550443-2634-4852-B500-4B8E55588CB9}"/>
              </a:ext>
            </a:extLst>
          </p:cNvPr>
          <p:cNvSpPr>
            <a:spLocks noGrp="1"/>
          </p:cNvSpPr>
          <p:nvPr>
            <p:ph type="body" sz="quarter" idx="11"/>
          </p:nvPr>
        </p:nvSpPr>
        <p:spPr>
          <a:xfrm>
            <a:off x="7545754" y="3800089"/>
            <a:ext cx="4128478" cy="1863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8" descr="Icon&#10;&#10;Description automatically generated">
            <a:extLst>
              <a:ext uri="{FF2B5EF4-FFF2-40B4-BE49-F238E27FC236}">
                <a16:creationId xmlns:a16="http://schemas.microsoft.com/office/drawing/2014/main" id="{F3A3B52D-5EB9-43CF-906A-A1FFBFF3ACB4}"/>
              </a:ext>
            </a:extLst>
          </p:cNvPr>
          <p:cNvPicPr>
            <a:picLocks noChangeAspect="1"/>
          </p:cNvPicPr>
          <p:nvPr userDrawn="1"/>
        </p:nvPicPr>
        <p:blipFill>
          <a:blip r:embed="rId3"/>
          <a:stretch>
            <a:fillRect/>
          </a:stretch>
        </p:blipFill>
        <p:spPr>
          <a:xfrm>
            <a:off x="10545200" y="6380676"/>
            <a:ext cx="1201868" cy="295622"/>
          </a:xfrm>
          <a:prstGeom prst="rect">
            <a:avLst/>
          </a:prstGeom>
        </p:spPr>
      </p:pic>
      <p:sp>
        <p:nvSpPr>
          <p:cNvPr id="10" name="Title 9">
            <a:extLst>
              <a:ext uri="{FF2B5EF4-FFF2-40B4-BE49-F238E27FC236}">
                <a16:creationId xmlns:a16="http://schemas.microsoft.com/office/drawing/2014/main" id="{C75FC9D0-0474-4113-9A0D-7FD6E2F398D2}"/>
              </a:ext>
            </a:extLst>
          </p:cNvPr>
          <p:cNvSpPr>
            <a:spLocks noGrp="1"/>
          </p:cNvSpPr>
          <p:nvPr>
            <p:ph type="title"/>
          </p:nvPr>
        </p:nvSpPr>
        <p:spPr>
          <a:xfrm>
            <a:off x="1022318" y="2690083"/>
            <a:ext cx="4095876" cy="920646"/>
          </a:xfrm>
        </p:spPr>
        <p:txBody>
          <a:bodyPr/>
          <a:lstStyle/>
          <a:p>
            <a:r>
              <a:rPr lang="en-US"/>
              <a:t>Click to edit Master title style</a:t>
            </a:r>
            <a:endParaRPr lang="en-AU"/>
          </a:p>
        </p:txBody>
      </p:sp>
    </p:spTree>
    <p:extLst>
      <p:ext uri="{BB962C8B-B14F-4D97-AF65-F5344CB8AC3E}">
        <p14:creationId xmlns:p14="http://schemas.microsoft.com/office/powerpoint/2010/main" val="1293589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bg1"/>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pic>
        <p:nvPicPr>
          <p:cNvPr id="16" name="Picture 15">
            <a:extLst>
              <a:ext uri="{FF2B5EF4-FFF2-40B4-BE49-F238E27FC236}">
                <a16:creationId xmlns:a16="http://schemas.microsoft.com/office/drawing/2014/main" id="{04C72CA0-BE05-FBD8-DA49-A37917C31F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645" y="1698790"/>
            <a:ext cx="11767176" cy="4851092"/>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9B745DC-EE94-043E-5A48-3E24AE7D85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41169" y="5340042"/>
            <a:ext cx="2089931" cy="1209840"/>
          </a:xfrm>
          <a:prstGeom prst="rect">
            <a:avLst/>
          </a:prstGeom>
        </p:spPr>
      </p:pic>
      <p:pic>
        <p:nvPicPr>
          <p:cNvPr id="2" name="Graphic 1">
            <a:extLst>
              <a:ext uri="{FF2B5EF4-FFF2-40B4-BE49-F238E27FC236}">
                <a16:creationId xmlns:a16="http://schemas.microsoft.com/office/drawing/2014/main" id="{28F52F67-3B71-CAFC-6B31-8C24666F9E1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39224" y="3725118"/>
            <a:ext cx="200890" cy="626031"/>
          </a:xfrm>
          <a:prstGeom prst="rect">
            <a:avLst/>
          </a:prstGeom>
        </p:spPr>
      </p:pic>
    </p:spTree>
    <p:extLst>
      <p:ext uri="{BB962C8B-B14F-4D97-AF65-F5344CB8AC3E}">
        <p14:creationId xmlns:p14="http://schemas.microsoft.com/office/powerpoint/2010/main" val="1640643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Green (with anim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Chart, histogram&#10;&#10;Description automatically generated">
            <a:extLst>
              <a:ext uri="{FF2B5EF4-FFF2-40B4-BE49-F238E27FC236}">
                <a16:creationId xmlns:a16="http://schemas.microsoft.com/office/drawing/2014/main" id="{181C4668-2F43-70C0-69E2-9E097BB0F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058"/>
          <a:stretch/>
        </p:blipFill>
        <p:spPr>
          <a:xfrm>
            <a:off x="5317987" y="1959466"/>
            <a:ext cx="6404957" cy="3939967"/>
          </a:xfrm>
          <a:prstGeom prst="rect">
            <a:avLst/>
          </a:prstGeom>
        </p:spPr>
      </p:pic>
      <p:sp>
        <p:nvSpPr>
          <p:cNvPr id="30" name="Rectangle 29">
            <a:extLst>
              <a:ext uri="{FF2B5EF4-FFF2-40B4-BE49-F238E27FC236}">
                <a16:creationId xmlns:a16="http://schemas.microsoft.com/office/drawing/2014/main" id="{630D5D07-9BE3-9E65-1B0B-25499040A9E5}"/>
              </a:ext>
            </a:extLst>
          </p:cNvPr>
          <p:cNvSpPr/>
          <p:nvPr userDrawn="1"/>
        </p:nvSpPr>
        <p:spPr>
          <a:xfrm>
            <a:off x="152400" y="5647620"/>
            <a:ext cx="11729823" cy="11278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text, screenshot&#10;&#10;Description automatically generated">
            <a:extLst>
              <a:ext uri="{FF2B5EF4-FFF2-40B4-BE49-F238E27FC236}">
                <a16:creationId xmlns:a16="http://schemas.microsoft.com/office/drawing/2014/main" id="{9BFCBED4-13EB-4B63-A1C9-4BCF96B520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3" y="3318182"/>
            <a:ext cx="11768400" cy="2378535"/>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bg1"/>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10402" y="0"/>
            <a:ext cx="1856643" cy="900000"/>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138216F4-C7D0-12E4-033C-F8DF815B777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41170" y="3728773"/>
            <a:ext cx="5136994" cy="2154276"/>
          </a:xfrm>
          <a:prstGeom prst="rect">
            <a:avLst/>
          </a:prstGeom>
        </p:spPr>
      </p:pic>
      <p:sp>
        <p:nvSpPr>
          <p:cNvPr id="19" name="Rectangle 18">
            <a:extLst>
              <a:ext uri="{FF2B5EF4-FFF2-40B4-BE49-F238E27FC236}">
                <a16:creationId xmlns:a16="http://schemas.microsoft.com/office/drawing/2014/main" id="{549D3F2F-D231-789B-0295-FE7B33FD937B}"/>
              </a:ext>
            </a:extLst>
          </p:cNvPr>
          <p:cNvSpPr/>
          <p:nvPr userDrawn="1"/>
        </p:nvSpPr>
        <p:spPr>
          <a:xfrm>
            <a:off x="3538540" y="3639005"/>
            <a:ext cx="1916112" cy="695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A picture containing screenshot&#10;&#10;Description automatically generated">
            <a:extLst>
              <a:ext uri="{FF2B5EF4-FFF2-40B4-BE49-F238E27FC236}">
                <a16:creationId xmlns:a16="http://schemas.microsoft.com/office/drawing/2014/main" id="{004136A6-D736-12DA-0DA9-07856156E1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90039" y="4888873"/>
            <a:ext cx="3731682" cy="1334092"/>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9B745DC-EE94-043E-5A48-3E24AE7D850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64280" y="5365421"/>
            <a:ext cx="2089931" cy="1209840"/>
          </a:xfrm>
          <a:prstGeom prst="rect">
            <a:avLst/>
          </a:prstGeom>
        </p:spPr>
      </p:pic>
      <p:pic>
        <p:nvPicPr>
          <p:cNvPr id="26" name="Picture 25" descr="A picture containing text, silhouette&#10;&#10;Description automatically generated">
            <a:extLst>
              <a:ext uri="{FF2B5EF4-FFF2-40B4-BE49-F238E27FC236}">
                <a16:creationId xmlns:a16="http://schemas.microsoft.com/office/drawing/2014/main" id="{54C816A9-A5A3-CB50-F4C8-8BE65A391C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5038" y="4761803"/>
            <a:ext cx="4772650" cy="1714088"/>
          </a:xfrm>
          <a:prstGeom prst="rect">
            <a:avLst/>
          </a:prstGeom>
        </p:spPr>
      </p:pic>
      <p:pic>
        <p:nvPicPr>
          <p:cNvPr id="2" name="Graphic 1">
            <a:extLst>
              <a:ext uri="{FF2B5EF4-FFF2-40B4-BE49-F238E27FC236}">
                <a16:creationId xmlns:a16="http://schemas.microsoft.com/office/drawing/2014/main" id="{038FBD6F-CD3A-72AB-E0CE-F5A659CAAB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401124" y="3674322"/>
            <a:ext cx="200890" cy="626031"/>
          </a:xfrm>
          <a:prstGeom prst="rect">
            <a:avLst/>
          </a:prstGeom>
        </p:spPr>
      </p:pic>
    </p:spTree>
    <p:extLst>
      <p:ext uri="{BB962C8B-B14F-4D97-AF65-F5344CB8AC3E}">
        <p14:creationId xmlns:p14="http://schemas.microsoft.com/office/powerpoint/2010/main" val="198836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33333E-6 -1.85185E-6 L -0.01667 -1.85185E-6 " pathEditMode="relative" rAng="0" ptsTypes="AA">
                                      <p:cBhvr>
                                        <p:cTn id="6" dur="2000" fill="hold"/>
                                        <p:tgtEl>
                                          <p:spTgt spid="14"/>
                                        </p:tgtEl>
                                        <p:attrNameLst>
                                          <p:attrName>ppt_x</p:attrName>
                                          <p:attrName>ppt_y</p:attrName>
                                        </p:attrNameLst>
                                      </p:cBhvr>
                                      <p:rCtr x="-833" y="0"/>
                                    </p:animMotion>
                                  </p:childTnLst>
                                </p:cTn>
                              </p:par>
                              <p:par>
                                <p:cTn id="7" presetID="63" presetClass="path" presetSubtype="0" accel="50000" decel="50000" fill="hold" nodeType="withEffect">
                                  <p:stCondLst>
                                    <p:cond delay="0"/>
                                  </p:stCondLst>
                                  <p:childTnLst>
                                    <p:animMotion origin="layout" path="M -1.04167E-6 -4.44444E-6 L 0.01589 -4.44444E-6 " pathEditMode="relative" rAng="0" ptsTypes="AA">
                                      <p:cBhvr>
                                        <p:cTn id="8" dur="2000" fill="hold"/>
                                        <p:tgtEl>
                                          <p:spTgt spid="9"/>
                                        </p:tgtEl>
                                        <p:attrNameLst>
                                          <p:attrName>ppt_x</p:attrName>
                                          <p:attrName>ppt_y</p:attrName>
                                        </p:attrNameLst>
                                      </p:cBhvr>
                                      <p:rCtr x="794" y="0"/>
                                    </p:animMotion>
                                  </p:childTnLst>
                                </p:cTn>
                              </p:par>
                              <p:par>
                                <p:cTn id="9" presetID="6" presetClass="emph" presetSubtype="0" fill="hold" nodeType="withEffect">
                                  <p:stCondLst>
                                    <p:cond delay="0"/>
                                  </p:stCondLst>
                                  <p:childTnLst>
                                    <p:animScale>
                                      <p:cBhvr>
                                        <p:cTn id="10" dur="2000" fill="hold"/>
                                        <p:tgtEl>
                                          <p:spTgt spid="15"/>
                                        </p:tgtEl>
                                      </p:cBhvr>
                                      <p:by x="95000" y="95000"/>
                                    </p:animScale>
                                  </p:childTnLst>
                                </p:cTn>
                              </p:par>
                              <p:par>
                                <p:cTn id="11" presetID="63" presetClass="path" presetSubtype="0" accel="50000" decel="50000" fill="hold" nodeType="withEffect">
                                  <p:stCondLst>
                                    <p:cond delay="0"/>
                                  </p:stCondLst>
                                  <p:childTnLst>
                                    <p:animMotion origin="layout" path="M 2.29167E-6 4.81481E-6 L 0.0112 4.81481E-6 " pathEditMode="relative" rAng="0" ptsTypes="AA">
                                      <p:cBhvr>
                                        <p:cTn id="12" dur="2000" fill="hold"/>
                                        <p:tgtEl>
                                          <p:spTgt spid="18"/>
                                        </p:tgtEl>
                                        <p:attrNameLst>
                                          <p:attrName>ppt_x</p:attrName>
                                          <p:attrName>ppt_y</p:attrName>
                                        </p:attrNameLst>
                                      </p:cBhvr>
                                      <p:rCtr x="560" y="0"/>
                                    </p:animMotion>
                                  </p:childTnLst>
                                </p:cTn>
                              </p:par>
                              <p:par>
                                <p:cTn id="13" presetID="63" presetClass="path" presetSubtype="0" accel="50000" decel="50000" fill="hold" nodeType="withEffect">
                                  <p:stCondLst>
                                    <p:cond delay="0"/>
                                  </p:stCondLst>
                                  <p:childTnLst>
                                    <p:animMotion origin="layout" path="M -2.5E-6 -2.96296E-6 L 0.01758 -2.96296E-6 " pathEditMode="relative" rAng="0" ptsTypes="AA">
                                      <p:cBhvr>
                                        <p:cTn id="14" dur="2000" fill="hold"/>
                                        <p:tgtEl>
                                          <p:spTgt spid="26"/>
                                        </p:tgtEl>
                                        <p:attrNameLst>
                                          <p:attrName>ppt_x</p:attrName>
                                          <p:attrName>ppt_y</p:attrName>
                                        </p:attrNameLst>
                                      </p:cBhvr>
                                      <p:rCtr x="872" y="0"/>
                                    </p:animMotion>
                                  </p:childTnLst>
                                </p:cTn>
                              </p:par>
                              <p:par>
                                <p:cTn id="15" presetID="63" presetClass="path" presetSubtype="0" accel="50000" decel="50000" fill="hold" grpId="0" nodeType="withEffect">
                                  <p:stCondLst>
                                    <p:cond delay="0"/>
                                  </p:stCondLst>
                                  <p:childTnLst>
                                    <p:animMotion origin="layout" path="M 0 0 L 0.01549 0 " pathEditMode="relative" rAng="0" ptsTypes="AA">
                                      <p:cBhvr>
                                        <p:cTn id="16" dur="2000" fill="hold"/>
                                        <p:tgtEl>
                                          <p:spTgt spid="19"/>
                                        </p:tgtEl>
                                        <p:attrNameLst>
                                          <p:attrName>ppt_x</p:attrName>
                                          <p:attrName>ppt_y</p:attrName>
                                        </p:attrNameLst>
                                      </p:cBhvr>
                                      <p:rCtr x="768" y="0"/>
                                    </p:animMotion>
                                  </p:childTnLst>
                                </p:cTn>
                              </p:par>
                              <p:par>
                                <p:cTn id="17" presetID="63" presetClass="path" presetSubtype="0" accel="50000" decel="50000" fill="hold" nodeType="withEffect">
                                  <p:stCondLst>
                                    <p:cond delay="0"/>
                                  </p:stCondLst>
                                  <p:childTnLst>
                                    <p:animMotion origin="layout" path="M -6.25E-7 -1.48148E-6 L 0.01432 -1.48148E-6 " pathEditMode="relative" rAng="0" ptsTypes="AA">
                                      <p:cBhvr>
                                        <p:cTn id="18" dur="2000" fill="hold"/>
                                        <p:tgtEl>
                                          <p:spTgt spid="2"/>
                                        </p:tgtEl>
                                        <p:attrNameLst>
                                          <p:attrName>ppt_x</p:attrName>
                                          <p:attrName>ppt_y</p:attrName>
                                        </p:attrNameLst>
                                      </p:cBhvr>
                                      <p:rCtr x="716" y="0"/>
                                    </p:animMotion>
                                  </p:childTnLst>
                                </p:cTn>
                              </p:par>
                              <p:par>
                                <p:cTn id="19" presetID="63" presetClass="path" presetSubtype="0" accel="50000" decel="50000" fill="hold" nodeType="withEffect">
                                  <p:stCondLst>
                                    <p:cond delay="0"/>
                                  </p:stCondLst>
                                  <p:childTnLst>
                                    <p:animMotion origin="layout" path="M 2.91667E-6 4.07407E-6 L 0.01484 -0.00024 " pathEditMode="relative" rAng="0" ptsTypes="AA">
                                      <p:cBhvr>
                                        <p:cTn id="20" dur="2000" fill="hold"/>
                                        <p:tgtEl>
                                          <p:spTgt spid="24"/>
                                        </p:tgtEl>
                                        <p:attrNameLst>
                                          <p:attrName>ppt_x</p:attrName>
                                          <p:attrName>ppt_y</p:attrName>
                                        </p:attrNameLst>
                                      </p:cBhvr>
                                      <p:rCtr x="742" y="-23"/>
                                    </p:animMotion>
                                  </p:childTnLst>
                                </p:cTn>
                              </p:par>
                            </p:childTnLst>
                          </p:cTn>
                        </p:par>
                        <p:par>
                          <p:cTn id="21" fill="hold">
                            <p:stCondLst>
                              <p:cond delay="2000"/>
                            </p:stCondLst>
                            <p:childTnLst>
                              <p:par>
                                <p:cTn id="22" presetID="27" presetClass="emph" presetSubtype="0" fill="remove" grpId="1" nodeType="afterEffect">
                                  <p:stCondLst>
                                    <p:cond delay="0"/>
                                  </p:stCondLst>
                                  <p:childTnLst>
                                    <p:animClr clrSpc="rgb" dir="cw">
                                      <p:cBhvr override="childStyle">
                                        <p:cTn id="23" dur="250" autoRev="1" fill="remove"/>
                                        <p:tgtEl>
                                          <p:spTgt spid="19"/>
                                        </p:tgtEl>
                                        <p:attrNameLst>
                                          <p:attrName>style.color</p:attrName>
                                        </p:attrNameLst>
                                      </p:cBhvr>
                                      <p:to>
                                        <a:schemeClr val="bg1"/>
                                      </p:to>
                                    </p:animClr>
                                    <p:animClr clrSpc="rgb" dir="cw">
                                      <p:cBhvr>
                                        <p:cTn id="24" dur="250" autoRev="1" fill="remove"/>
                                        <p:tgtEl>
                                          <p:spTgt spid="19"/>
                                        </p:tgtEl>
                                        <p:attrNameLst>
                                          <p:attrName>fillcolor</p:attrName>
                                        </p:attrNameLst>
                                      </p:cBhvr>
                                      <p:to>
                                        <a:schemeClr val="bg1"/>
                                      </p:to>
                                    </p:animClr>
                                    <p:set>
                                      <p:cBhvr>
                                        <p:cTn id="25" dur="250" autoRev="1" fill="remove"/>
                                        <p:tgtEl>
                                          <p:spTgt spid="19"/>
                                        </p:tgtEl>
                                        <p:attrNameLst>
                                          <p:attrName>fill.type</p:attrName>
                                        </p:attrNameLst>
                                      </p:cBhvr>
                                      <p:to>
                                        <p:strVal val="solid"/>
                                      </p:to>
                                    </p:set>
                                    <p:set>
                                      <p:cBhvr>
                                        <p:cTn id="26"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A21A-47A5-85CB-C997-FFDD84AEFC6C}"/>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 engineering drawing&#10;&#10;Description automatically generated">
            <a:extLst>
              <a:ext uri="{FF2B5EF4-FFF2-40B4-BE49-F238E27FC236}">
                <a16:creationId xmlns:a16="http://schemas.microsoft.com/office/drawing/2014/main" id="{87B3945A-38F0-A1A7-153E-2BF64BF64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160"/>
            <a:ext cx="12192000" cy="5348766"/>
          </a:xfrm>
          <a:prstGeom prst="rect">
            <a:avLst/>
          </a:prstGeom>
        </p:spPr>
      </p:pic>
      <p:pic>
        <p:nvPicPr>
          <p:cNvPr id="4" name="Graphic 3">
            <a:extLst>
              <a:ext uri="{FF2B5EF4-FFF2-40B4-BE49-F238E27FC236}">
                <a16:creationId xmlns:a16="http://schemas.microsoft.com/office/drawing/2014/main" id="{3EB6175B-8B63-5DB8-6E02-634FC6716D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10402" y="0"/>
            <a:ext cx="1856644" cy="900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tx2"/>
                </a:solidFill>
                <a:latin typeface="+mn-lt"/>
              </a:defRPr>
            </a:lvl1pPr>
            <a:lvl2pPr marL="0" indent="0" algn="l">
              <a:spcBef>
                <a:spcPts val="800"/>
              </a:spcBef>
              <a:buNone/>
              <a:defRPr sz="1500" b="0">
                <a:solidFill>
                  <a:schemeClr val="tx2"/>
                </a:solidFill>
                <a:latin typeface="+mn-lt"/>
              </a:defRPr>
            </a:lvl2pPr>
            <a:lvl3pPr marL="0" indent="0" algn="l">
              <a:buNone/>
              <a:defRPr sz="1500" b="0">
                <a:solidFill>
                  <a:schemeClr val="tx2"/>
                </a:solidFill>
                <a:latin typeface="+mn-lt"/>
              </a:defRPr>
            </a:lvl3pPr>
            <a:lvl4pPr marL="0" indent="0" algn="l">
              <a:buNone/>
              <a:defRPr sz="1500" b="0">
                <a:solidFill>
                  <a:schemeClr val="tx2"/>
                </a:solidFill>
                <a:latin typeface="+mn-lt"/>
              </a:defRPr>
            </a:lvl4pPr>
            <a:lvl5pPr marL="0" indent="0" algn="l">
              <a:buNone/>
              <a:defRPr sz="1500" b="0">
                <a:solidFill>
                  <a:schemeClr val="tx2"/>
                </a:solidFill>
                <a:latin typeface="+mn-lt"/>
              </a:defRPr>
            </a:lvl5pPr>
            <a:lvl6pPr marL="0" indent="0" algn="l">
              <a:buNone/>
              <a:defRPr sz="1500" b="0">
                <a:solidFill>
                  <a:schemeClr val="tx2"/>
                </a:solidFill>
                <a:latin typeface="+mn-lt"/>
              </a:defRPr>
            </a:lvl6pPr>
            <a:lvl7pPr marL="0" indent="0" algn="l">
              <a:buNone/>
              <a:defRPr sz="1500" b="0">
                <a:solidFill>
                  <a:schemeClr val="tx2"/>
                </a:solidFill>
                <a:latin typeface="+mn-lt"/>
              </a:defRPr>
            </a:lvl7pPr>
            <a:lvl8pPr marL="0" indent="0" algn="l">
              <a:buNone/>
              <a:defRPr sz="1500" b="0">
                <a:solidFill>
                  <a:schemeClr val="tx2"/>
                </a:solidFill>
                <a:latin typeface="+mn-lt"/>
              </a:defRPr>
            </a:lvl8pPr>
            <a:lvl9pPr marL="0" indent="0" algn="l">
              <a:buNone/>
              <a:defRPr sz="1500" b="0">
                <a:solidFill>
                  <a:schemeClr val="tx2"/>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tx2"/>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435535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ith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A21A-47A5-85CB-C997-FFDD84AEFC6C}"/>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0A158A6-F518-529D-F275-68BEFCDDC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5677"/>
            <a:ext cx="12192000" cy="30159"/>
          </a:xfrm>
          <a:prstGeom prst="rect">
            <a:avLst/>
          </a:prstGeom>
        </p:spPr>
      </p:pic>
      <p:pic>
        <p:nvPicPr>
          <p:cNvPr id="4" name="Graphic 3">
            <a:extLst>
              <a:ext uri="{FF2B5EF4-FFF2-40B4-BE49-F238E27FC236}">
                <a16:creationId xmlns:a16="http://schemas.microsoft.com/office/drawing/2014/main" id="{3EB6175B-8B63-5DB8-6E02-634FC6716D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10402" y="0"/>
            <a:ext cx="1856644" cy="900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tx2"/>
                </a:solidFill>
                <a:latin typeface="+mn-lt"/>
              </a:defRPr>
            </a:lvl1pPr>
            <a:lvl2pPr marL="0" indent="0" algn="l">
              <a:spcBef>
                <a:spcPts val="800"/>
              </a:spcBef>
              <a:buNone/>
              <a:defRPr sz="1500" b="0">
                <a:solidFill>
                  <a:schemeClr val="tx2"/>
                </a:solidFill>
                <a:latin typeface="+mn-lt"/>
              </a:defRPr>
            </a:lvl2pPr>
            <a:lvl3pPr marL="0" indent="0" algn="l">
              <a:buNone/>
              <a:defRPr sz="1500" b="0">
                <a:solidFill>
                  <a:schemeClr val="tx2"/>
                </a:solidFill>
                <a:latin typeface="+mn-lt"/>
              </a:defRPr>
            </a:lvl3pPr>
            <a:lvl4pPr marL="0" indent="0" algn="l">
              <a:buNone/>
              <a:defRPr sz="1500" b="0">
                <a:solidFill>
                  <a:schemeClr val="tx2"/>
                </a:solidFill>
                <a:latin typeface="+mn-lt"/>
              </a:defRPr>
            </a:lvl4pPr>
            <a:lvl5pPr marL="0" indent="0" algn="l">
              <a:buNone/>
              <a:defRPr sz="1500" b="0">
                <a:solidFill>
                  <a:schemeClr val="tx2"/>
                </a:solidFill>
                <a:latin typeface="+mn-lt"/>
              </a:defRPr>
            </a:lvl5pPr>
            <a:lvl6pPr marL="0" indent="0" algn="l">
              <a:buNone/>
              <a:defRPr sz="1500" b="0">
                <a:solidFill>
                  <a:schemeClr val="tx2"/>
                </a:solidFill>
                <a:latin typeface="+mn-lt"/>
              </a:defRPr>
            </a:lvl6pPr>
            <a:lvl7pPr marL="0" indent="0" algn="l">
              <a:buNone/>
              <a:defRPr sz="1500" b="0">
                <a:solidFill>
                  <a:schemeClr val="tx2"/>
                </a:solidFill>
                <a:latin typeface="+mn-lt"/>
              </a:defRPr>
            </a:lvl7pPr>
            <a:lvl8pPr marL="0" indent="0" algn="l">
              <a:buNone/>
              <a:defRPr sz="1500" b="0">
                <a:solidFill>
                  <a:schemeClr val="tx2"/>
                </a:solidFill>
                <a:latin typeface="+mn-lt"/>
              </a:defRPr>
            </a:lvl8pPr>
            <a:lvl9pPr marL="0" indent="0" algn="l">
              <a:buNone/>
              <a:defRPr sz="1500" b="0">
                <a:solidFill>
                  <a:schemeClr val="tx2"/>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tx2"/>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7" name="Picture 6" descr="Chart, histogram&#10;&#10;Description automatically generated">
            <a:extLst>
              <a:ext uri="{FF2B5EF4-FFF2-40B4-BE49-F238E27FC236}">
                <a16:creationId xmlns:a16="http://schemas.microsoft.com/office/drawing/2014/main" id="{1E3540F4-5FFD-13B0-C9FC-720009B572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3058"/>
          <a:stretch/>
        </p:blipFill>
        <p:spPr>
          <a:xfrm>
            <a:off x="4533078" y="1271160"/>
            <a:ext cx="5913702" cy="3637775"/>
          </a:xfrm>
          <a:prstGeom prst="rect">
            <a:avLst/>
          </a:prstGeom>
        </p:spPr>
      </p:pic>
      <p:pic>
        <p:nvPicPr>
          <p:cNvPr id="15" name="Picture 14" descr="Diagram&#10;&#10;Description automatically generated">
            <a:extLst>
              <a:ext uri="{FF2B5EF4-FFF2-40B4-BE49-F238E27FC236}">
                <a16:creationId xmlns:a16="http://schemas.microsoft.com/office/drawing/2014/main" id="{8AA4F152-79D0-A8F1-7196-C78B09F126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668" y="3121381"/>
            <a:ext cx="11938000" cy="3354697"/>
          </a:xfrm>
          <a:prstGeom prst="rect">
            <a:avLst/>
          </a:prstGeom>
        </p:spPr>
      </p:pic>
      <p:pic>
        <p:nvPicPr>
          <p:cNvPr id="16" name="Picture 15" descr="A picture containing screenshot&#10;&#10;Description automatically generated">
            <a:extLst>
              <a:ext uri="{FF2B5EF4-FFF2-40B4-BE49-F238E27FC236}">
                <a16:creationId xmlns:a16="http://schemas.microsoft.com/office/drawing/2014/main" id="{6FCB6032-8D6E-1665-241C-A0EA8A69D2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8219" y="5451803"/>
            <a:ext cx="2914915" cy="1042094"/>
          </a:xfrm>
          <a:prstGeom prst="rect">
            <a:avLst/>
          </a:prstGeom>
        </p:spPr>
      </p:pic>
      <p:pic>
        <p:nvPicPr>
          <p:cNvPr id="18" name="Picture 17" descr="A picture containing vector graphics, clipart&#10;&#10;Description automatically generated">
            <a:extLst>
              <a:ext uri="{FF2B5EF4-FFF2-40B4-BE49-F238E27FC236}">
                <a16:creationId xmlns:a16="http://schemas.microsoft.com/office/drawing/2014/main" id="{C9FC0BA1-5B4E-92FA-4A02-525FECD7C44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55974" y="5393517"/>
            <a:ext cx="1034859" cy="1042095"/>
          </a:xfrm>
          <a:prstGeom prst="rect">
            <a:avLst/>
          </a:prstGeom>
        </p:spPr>
      </p:pic>
      <p:pic>
        <p:nvPicPr>
          <p:cNvPr id="20" name="Picture 19" descr="A person riding a bike&#10;&#10;Description automatically generated with medium confidence">
            <a:extLst>
              <a:ext uri="{FF2B5EF4-FFF2-40B4-BE49-F238E27FC236}">
                <a16:creationId xmlns:a16="http://schemas.microsoft.com/office/drawing/2014/main" id="{4A3CA233-807A-9AAB-B137-9F672235296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457" y="5403270"/>
            <a:ext cx="1034953" cy="1120282"/>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EFB79B25-0B8F-95D1-4401-6C4489CE455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89275" y="4190999"/>
            <a:ext cx="810613" cy="1096461"/>
          </a:xfrm>
          <a:prstGeom prst="rect">
            <a:avLst/>
          </a:prstGeom>
        </p:spPr>
      </p:pic>
    </p:spTree>
    <p:extLst>
      <p:ext uri="{BB962C8B-B14F-4D97-AF65-F5344CB8AC3E}">
        <p14:creationId xmlns:p14="http://schemas.microsoft.com/office/powerpoint/2010/main" val="11410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95000" y="95000"/>
                                    </p:animScale>
                                  </p:childTnLst>
                                </p:cTn>
                              </p:par>
                              <p:par>
                                <p:cTn id="7" presetID="63" presetClass="path" presetSubtype="0" accel="50000" decel="50000" fill="hold" nodeType="withEffect">
                                  <p:stCondLst>
                                    <p:cond delay="0"/>
                                  </p:stCondLst>
                                  <p:childTnLst>
                                    <p:animMotion origin="layout" path="M -2.29167E-6 2.96296E-6 L 0.01354 -0.0007 " pathEditMode="relative" rAng="0" ptsTypes="AA">
                                      <p:cBhvr>
                                        <p:cTn id="8" dur="2000" fill="hold"/>
                                        <p:tgtEl>
                                          <p:spTgt spid="15"/>
                                        </p:tgtEl>
                                        <p:attrNameLst>
                                          <p:attrName>ppt_x</p:attrName>
                                          <p:attrName>ppt_y</p:attrName>
                                        </p:attrNameLst>
                                      </p:cBhvr>
                                      <p:rCtr x="677" y="-46"/>
                                    </p:animMotion>
                                  </p:childTnLst>
                                </p:cTn>
                              </p:par>
                              <p:par>
                                <p:cTn id="9" presetID="63" presetClass="path" presetSubtype="0" accel="50000" decel="50000" fill="hold" nodeType="withEffect">
                                  <p:stCondLst>
                                    <p:cond delay="0"/>
                                  </p:stCondLst>
                                  <p:childTnLst>
                                    <p:animMotion origin="layout" path="M 2.29167E-6 -3.33333E-6 L 0.0112 -3.33333E-6 " pathEditMode="relative" rAng="0" ptsTypes="AA">
                                      <p:cBhvr>
                                        <p:cTn id="10" dur="2000" fill="hold"/>
                                        <p:tgtEl>
                                          <p:spTgt spid="16"/>
                                        </p:tgtEl>
                                        <p:attrNameLst>
                                          <p:attrName>ppt_x</p:attrName>
                                          <p:attrName>ppt_y</p:attrName>
                                        </p:attrNameLst>
                                      </p:cBhvr>
                                      <p:rCtr x="560" y="0"/>
                                    </p:animMotion>
                                  </p:childTnLst>
                                </p:cTn>
                              </p:par>
                              <p:par>
                                <p:cTn id="11" presetID="35" presetClass="path" presetSubtype="0" accel="50000" decel="50000" fill="hold" nodeType="withEffect">
                                  <p:stCondLst>
                                    <p:cond delay="0"/>
                                  </p:stCondLst>
                                  <p:childTnLst>
                                    <p:animMotion origin="layout" path="M 2.5E-6 1.48148E-6 L -0.02045 -0.00023 " pathEditMode="relative" rAng="0" ptsTypes="AA">
                                      <p:cBhvr>
                                        <p:cTn id="12" dur="2000" fill="hold"/>
                                        <p:tgtEl>
                                          <p:spTgt spid="18"/>
                                        </p:tgtEl>
                                        <p:attrNameLst>
                                          <p:attrName>ppt_x</p:attrName>
                                          <p:attrName>ppt_y</p:attrName>
                                        </p:attrNameLst>
                                      </p:cBhvr>
                                      <p:rCtr x="-1029" y="-23"/>
                                    </p:animMotion>
                                  </p:childTnLst>
                                </p:cTn>
                              </p:par>
                              <p:par>
                                <p:cTn id="13" presetID="63" presetClass="path" presetSubtype="0" accel="50000" decel="50000" fill="hold" nodeType="withEffect">
                                  <p:stCondLst>
                                    <p:cond delay="0"/>
                                  </p:stCondLst>
                                  <p:childTnLst>
                                    <p:animMotion origin="layout" path="M -1.45833E-6 -4.44444E-6 L 0.07253 -4.44444E-6 " pathEditMode="relative" rAng="0" ptsTypes="AA">
                                      <p:cBhvr>
                                        <p:cTn id="14" dur="2000" fill="hold"/>
                                        <p:tgtEl>
                                          <p:spTgt spid="20"/>
                                        </p:tgtEl>
                                        <p:attrNameLst>
                                          <p:attrName>ppt_x</p:attrName>
                                          <p:attrName>ppt_y</p:attrName>
                                        </p:attrNameLst>
                                      </p:cBhvr>
                                      <p:rCtr x="3620" y="0"/>
                                    </p:animMotion>
                                  </p:childTnLst>
                                </p:cTn>
                              </p:par>
                              <p:par>
                                <p:cTn id="15" presetID="63" presetClass="path" presetSubtype="0" accel="50000" decel="50000" fill="hold" nodeType="withEffect">
                                  <p:stCondLst>
                                    <p:cond delay="0"/>
                                  </p:stCondLst>
                                  <p:childTnLst>
                                    <p:animMotion origin="layout" path="M 4.79167E-6 -2.22222E-6 L 0.00872 0.00023 " pathEditMode="relative" rAng="0" ptsTypes="AA">
                                      <p:cBhvr>
                                        <p:cTn id="16" dur="2000" fill="hold"/>
                                        <p:tgtEl>
                                          <p:spTgt spid="22"/>
                                        </p:tgtEl>
                                        <p:attrNameLst>
                                          <p:attrName>ppt_x</p:attrName>
                                          <p:attrName>ppt_y</p:attrName>
                                        </p:attrNameLst>
                                      </p:cBhvr>
                                      <p:rCtr x="4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Agenda</a:t>
            </a:r>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7">
            <a:extLst>
              <a:ext uri="{FF2B5EF4-FFF2-40B4-BE49-F238E27FC236}">
                <a16:creationId xmlns:a16="http://schemas.microsoft.com/office/drawing/2014/main" id="{25E77EBE-492E-D837-B41C-891FFBA7512C}"/>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12" name="Table Placeholder 11">
            <a:extLst>
              <a:ext uri="{FF2B5EF4-FFF2-40B4-BE49-F238E27FC236}">
                <a16:creationId xmlns:a16="http://schemas.microsoft.com/office/drawing/2014/main" id="{D2449D9C-C262-917E-6DCF-6AF3DE0C95E5}"/>
              </a:ext>
            </a:extLst>
          </p:cNvPr>
          <p:cNvSpPr>
            <a:spLocks noGrp="1"/>
          </p:cNvSpPr>
          <p:nvPr>
            <p:ph type="tbl" sz="quarter" idx="16"/>
          </p:nvPr>
        </p:nvSpPr>
        <p:spPr>
          <a:xfrm>
            <a:off x="276001" y="1964267"/>
            <a:ext cx="8388000" cy="3960000"/>
          </a:xfrm>
        </p:spPr>
        <p:txBody>
          <a:bodyPr/>
          <a:lstStyle/>
          <a:p>
            <a:r>
              <a:rPr lang="en-US"/>
              <a:t>Click icon to add table</a:t>
            </a:r>
            <a:endParaRPr lang="en-GB"/>
          </a:p>
        </p:txBody>
      </p:sp>
      <p:pic>
        <p:nvPicPr>
          <p:cNvPr id="3" name="Picture 2" descr="A picture containing text, vector graphics&#10;&#10;Description automatically generated">
            <a:extLst>
              <a:ext uri="{FF2B5EF4-FFF2-40B4-BE49-F238E27FC236}">
                <a16:creationId xmlns:a16="http://schemas.microsoft.com/office/drawing/2014/main" id="{6BB541C2-0FCF-31CA-1AEE-7B922EAFA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4001" y="5005135"/>
            <a:ext cx="2436326" cy="1508126"/>
          </a:xfrm>
          <a:prstGeom prst="rect">
            <a:avLst/>
          </a:prstGeom>
        </p:spPr>
      </p:pic>
    </p:spTree>
    <p:extLst>
      <p:ext uri="{BB962C8B-B14F-4D97-AF65-F5344CB8AC3E}">
        <p14:creationId xmlns:p14="http://schemas.microsoft.com/office/powerpoint/2010/main" val="153338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4.81481E-6 L 0.04987 -0.00069 " pathEditMode="relative" rAng="0" ptsTypes="AA">
                                      <p:cBhvr>
                                        <p:cTn id="6" dur="2000" fill="hold"/>
                                        <p:tgtEl>
                                          <p:spTgt spid="3"/>
                                        </p:tgtEl>
                                        <p:attrNameLst>
                                          <p:attrName>ppt_x</p:attrName>
                                          <p:attrName>ppt_y</p:attrName>
                                        </p:attrNameLst>
                                      </p:cBhvr>
                                      <p:rCtr x="248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2120911"/>
            <a:ext cx="4680000" cy="2664000"/>
          </a:xfrm>
        </p:spPr>
        <p:txBody>
          <a:bodyPr lIns="36000"/>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7750" y="2120911"/>
            <a:ext cx="4680000" cy="26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BB64AC98-0A50-B52D-B93D-AD33EA6652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229" y="4556125"/>
            <a:ext cx="1189266" cy="1992824"/>
          </a:xfrm>
          <a:prstGeom prst="rect">
            <a:avLst/>
          </a:prstGeom>
        </p:spPr>
      </p:pic>
      <p:sp>
        <p:nvSpPr>
          <p:cNvPr id="13" name="Text Placeholder 7">
            <a:extLst>
              <a:ext uri="{FF2B5EF4-FFF2-40B4-BE49-F238E27FC236}">
                <a16:creationId xmlns:a16="http://schemas.microsoft.com/office/drawing/2014/main" id="{2670D46A-795A-4E30-8848-7BB039B34DE4}"/>
              </a:ext>
            </a:extLst>
          </p:cNvPr>
          <p:cNvSpPr>
            <a:spLocks noGrp="1"/>
          </p:cNvSpPr>
          <p:nvPr>
            <p:ph type="body" sz="quarter" idx="13" hasCustomPrompt="1"/>
          </p:nvPr>
        </p:nvSpPr>
        <p:spPr>
          <a:xfrm>
            <a:off x="7058673" y="4967902"/>
            <a:ext cx="2628000" cy="468000"/>
          </a:xfrm>
          <a:solidFill>
            <a:srgbClr val="DBECDA"/>
          </a:solidFill>
        </p:spPr>
        <p:txBody>
          <a:bodyPr lIns="36000" anchor="ctr"/>
          <a:lstStyle>
            <a:lvl1pPr>
              <a:defRPr sz="1500">
                <a:solidFill>
                  <a:schemeClr val="tx2"/>
                </a:solidFill>
                <a:latin typeface="+mn-lt"/>
              </a:defRPr>
            </a:lvl1pPr>
            <a:lvl2pPr marL="0" indent="0">
              <a:buNone/>
              <a:defRPr sz="1500">
                <a:solidFill>
                  <a:schemeClr val="tx2"/>
                </a:solidFill>
                <a:latin typeface="+mn-lt"/>
              </a:defRPr>
            </a:lvl2pPr>
            <a:lvl3pPr marL="0" indent="0">
              <a:buNone/>
              <a:defRPr sz="1500">
                <a:solidFill>
                  <a:schemeClr val="tx2"/>
                </a:solidFill>
                <a:latin typeface="+mn-lt"/>
              </a:defRPr>
            </a:lvl3pPr>
            <a:lvl4pPr>
              <a:defRPr sz="1500" b="0">
                <a:solidFill>
                  <a:schemeClr val="tx2"/>
                </a:solidFill>
                <a:latin typeface="+mn-lt"/>
              </a:defRPr>
            </a:lvl4pPr>
            <a:lvl5pPr>
              <a:defRPr sz="1500">
                <a:solidFill>
                  <a:schemeClr val="tx2"/>
                </a:solidFill>
                <a:latin typeface="+mn-lt"/>
              </a:defRPr>
            </a:lvl5pPr>
            <a:lvl6pPr>
              <a:defRPr sz="1500">
                <a:solidFill>
                  <a:schemeClr val="tx2"/>
                </a:solidFill>
                <a:latin typeface="+mn-lt"/>
              </a:defRPr>
            </a:lvl6pPr>
            <a:lvl7pPr>
              <a:defRPr sz="1500">
                <a:solidFill>
                  <a:schemeClr val="tx2"/>
                </a:solidFill>
                <a:latin typeface="+mn-lt"/>
              </a:defRPr>
            </a:lvl7pPr>
            <a:lvl8pPr>
              <a:defRPr sz="1500">
                <a:solidFill>
                  <a:schemeClr val="tx2"/>
                </a:solidFill>
                <a:latin typeface="+mn-lt"/>
              </a:defRPr>
            </a:lvl8pPr>
            <a:lvl9pPr>
              <a:defRPr sz="1500">
                <a:solidFill>
                  <a:schemeClr val="tx2"/>
                </a:solidFill>
                <a:latin typeface="+mn-lt"/>
              </a:defRPr>
            </a:lvl9pPr>
          </a:lstStyle>
          <a:p>
            <a:pPr lvl="0"/>
            <a:r>
              <a:rPr lang="en-US"/>
              <a:t>Click to add text</a:t>
            </a:r>
          </a:p>
        </p:txBody>
      </p:sp>
      <p:sp>
        <p:nvSpPr>
          <p:cNvPr id="14" name="Text Placeholder 7">
            <a:extLst>
              <a:ext uri="{FF2B5EF4-FFF2-40B4-BE49-F238E27FC236}">
                <a16:creationId xmlns:a16="http://schemas.microsoft.com/office/drawing/2014/main" id="{B6AB0684-5405-DC1C-CF75-AB20A9EC6A5B}"/>
              </a:ext>
            </a:extLst>
          </p:cNvPr>
          <p:cNvSpPr>
            <a:spLocks noGrp="1"/>
          </p:cNvSpPr>
          <p:nvPr>
            <p:ph type="body" sz="quarter" idx="14" hasCustomPrompt="1"/>
          </p:nvPr>
        </p:nvSpPr>
        <p:spPr>
          <a:xfrm>
            <a:off x="7058673" y="5532968"/>
            <a:ext cx="2628000" cy="648000"/>
          </a:xfrm>
          <a:noFill/>
        </p:spPr>
        <p:txBody>
          <a:bodyPr lIns="36000" rIns="36000"/>
          <a:lstStyle>
            <a:lvl1pPr>
              <a:lnSpc>
                <a:spcPct val="110000"/>
              </a:lnSpc>
              <a:defRPr sz="680">
                <a:solidFill>
                  <a:schemeClr val="tx2"/>
                </a:solidFill>
                <a:latin typeface="Gotham Book" panose="02000604040000020004" pitchFamily="50" charset="0"/>
              </a:defRPr>
            </a:lvl1pPr>
            <a:lvl2pPr marL="0" indent="0">
              <a:lnSpc>
                <a:spcPct val="110000"/>
              </a:lnSpc>
              <a:buNone/>
              <a:defRPr sz="680">
                <a:solidFill>
                  <a:schemeClr val="tx2"/>
                </a:solidFill>
                <a:latin typeface="Gotham Book" panose="02000604040000020004" pitchFamily="50" charset="0"/>
              </a:defRPr>
            </a:lvl2pPr>
            <a:lvl3pPr marL="0" indent="0">
              <a:lnSpc>
                <a:spcPct val="110000"/>
              </a:lnSpc>
              <a:buNone/>
              <a:defRPr sz="680">
                <a:solidFill>
                  <a:schemeClr val="tx2"/>
                </a:solidFill>
                <a:latin typeface="Gotham Book" panose="02000604040000020004" pitchFamily="50" charset="0"/>
              </a:defRPr>
            </a:lvl3pPr>
            <a:lvl4pPr>
              <a:lnSpc>
                <a:spcPct val="110000"/>
              </a:lnSpc>
              <a:defRPr sz="680" b="0">
                <a:solidFill>
                  <a:schemeClr val="tx2"/>
                </a:solidFill>
                <a:latin typeface="Gotham Book" panose="02000604040000020004" pitchFamily="50" charset="0"/>
              </a:defRPr>
            </a:lvl4pPr>
            <a:lvl5pPr>
              <a:lnSpc>
                <a:spcPct val="110000"/>
              </a:lnSpc>
              <a:defRPr sz="680">
                <a:solidFill>
                  <a:schemeClr val="tx2"/>
                </a:solidFill>
                <a:latin typeface="Gotham Book" panose="02000604040000020004" pitchFamily="50" charset="0"/>
              </a:defRPr>
            </a:lvl5pPr>
            <a:lvl6pPr>
              <a:lnSpc>
                <a:spcPct val="110000"/>
              </a:lnSpc>
              <a:defRPr sz="680">
                <a:solidFill>
                  <a:schemeClr val="tx2"/>
                </a:solidFill>
                <a:latin typeface="Gotham Book" panose="02000604040000020004" pitchFamily="50" charset="0"/>
              </a:defRPr>
            </a:lvl6pPr>
            <a:lvl7pPr>
              <a:lnSpc>
                <a:spcPct val="110000"/>
              </a:lnSpc>
              <a:defRPr sz="680">
                <a:solidFill>
                  <a:schemeClr val="tx2"/>
                </a:solidFill>
                <a:latin typeface="Gotham Book" panose="02000604040000020004" pitchFamily="50" charset="0"/>
              </a:defRPr>
            </a:lvl7pPr>
            <a:lvl8pPr>
              <a:lnSpc>
                <a:spcPct val="110000"/>
              </a:lnSpc>
              <a:defRPr sz="680">
                <a:solidFill>
                  <a:schemeClr val="tx2"/>
                </a:solidFill>
                <a:latin typeface="Gotham Book" panose="02000604040000020004" pitchFamily="50" charset="0"/>
              </a:defRPr>
            </a:lvl8pPr>
            <a:lvl9pPr>
              <a:lnSpc>
                <a:spcPct val="110000"/>
              </a:lnSpc>
              <a:defRPr sz="680">
                <a:solidFill>
                  <a:schemeClr val="tx2"/>
                </a:solidFill>
                <a:latin typeface="Gotham Book" panose="02000604040000020004" pitchFamily="50" charset="0"/>
              </a:defRPr>
            </a:lvl9pPr>
          </a:lstStyle>
          <a:p>
            <a:pPr lvl="0"/>
            <a:r>
              <a:rPr lang="en-US"/>
              <a:t>Click to add detail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16" name="Picture Placeholder 7">
            <a:extLst>
              <a:ext uri="{FF2B5EF4-FFF2-40B4-BE49-F238E27FC236}">
                <a16:creationId xmlns:a16="http://schemas.microsoft.com/office/drawing/2014/main" id="{CADF780F-3BFF-36A0-15AC-C12BD7B49011}"/>
              </a:ext>
            </a:extLst>
          </p:cNvPr>
          <p:cNvSpPr>
            <a:spLocks noGrp="1"/>
          </p:cNvSpPr>
          <p:nvPr>
            <p:ph type="pic" sz="quarter" idx="17"/>
          </p:nvPr>
        </p:nvSpPr>
        <p:spPr>
          <a:xfrm>
            <a:off x="6265363" y="5006002"/>
            <a:ext cx="622800" cy="410400"/>
          </a:xfrm>
          <a:noFill/>
        </p:spPr>
        <p:txBody>
          <a:bodyPr lIns="0" tIns="0" rIns="0" bIns="0" anchor="ctr"/>
          <a:lstStyle>
            <a:lvl1pPr>
              <a:defRPr sz="600">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72820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01CAA9C-BC2D-4085-AAD4-0D56C06B1D4C}"/>
              </a:ext>
            </a:extLst>
          </p:cNvPr>
          <p:cNvSpPr>
            <a:spLocks noGrp="1"/>
          </p:cNvSpPr>
          <p:nvPr>
            <p:ph type="pic" sz="quarter" idx="14" hasCustomPrompt="1"/>
          </p:nvPr>
        </p:nvSpPr>
        <p:spPr>
          <a:xfrm>
            <a:off x="6129879" y="2206000"/>
            <a:ext cx="5740400" cy="4176000"/>
          </a:xfrm>
          <a:solidFill>
            <a:schemeClr val="bg1">
              <a:lumMod val="75000"/>
            </a:schemeClr>
          </a:solidFill>
        </p:spPr>
        <p:txBody>
          <a:bodyPr lIns="216000" tIns="216000" rIns="216000" bIns="216000" anchor="b"/>
          <a:lstStyle>
            <a:lvl1pPr>
              <a:defRPr sz="1400">
                <a:solidFill>
                  <a:schemeClr val="bg1"/>
                </a:solidFill>
              </a:defRPr>
            </a:lvl1pPr>
          </a:lstStyle>
          <a:p>
            <a:r>
              <a:rPr lang="en-AU"/>
              <a:t>To insert an image, select ‘Insert Picture’, or click on icon. Select ‘Picture Format &gt; Crop’ to edit size and position of picture.</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2120911"/>
            <a:ext cx="4680000" cy="2664000"/>
          </a:xfrm>
        </p:spPr>
        <p:txBody>
          <a:bodyPr lIns="36000"/>
          <a:lstStyle>
            <a:lvl1pPr>
              <a:defRPr/>
            </a:lvl1pPr>
          </a:lstStyle>
          <a:p>
            <a:pPr lvl="0"/>
            <a:r>
              <a:rPr lang="en-GB"/>
              <a:t>Click to add text, or click on one of the central icons to add a table, chart, SmartArt, image or media. Press the ‘Increase/Decrease’ button under the Home tab to move through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16" name="Text Placeholder 7">
            <a:extLst>
              <a:ext uri="{FF2B5EF4-FFF2-40B4-BE49-F238E27FC236}">
                <a16:creationId xmlns:a16="http://schemas.microsoft.com/office/drawing/2014/main" id="{EE428A1E-C55E-474E-E6BB-EBE27679229B}"/>
              </a:ext>
            </a:extLst>
          </p:cNvPr>
          <p:cNvSpPr>
            <a:spLocks noGrp="1"/>
          </p:cNvSpPr>
          <p:nvPr>
            <p:ph type="body" sz="quarter" idx="16" hasCustomPrompt="1"/>
          </p:nvPr>
        </p:nvSpPr>
        <p:spPr>
          <a:xfrm>
            <a:off x="6129878" y="6454350"/>
            <a:ext cx="5040000" cy="144000"/>
          </a:xfrm>
          <a:noFill/>
        </p:spPr>
        <p:txBody>
          <a:bodyPr lIns="0" rIns="0"/>
          <a:lstStyle>
            <a:lvl1pPr>
              <a:lnSpc>
                <a:spcPct val="110000"/>
              </a:lnSpc>
              <a:defRPr sz="680">
                <a:solidFill>
                  <a:schemeClr val="tx2"/>
                </a:solidFill>
                <a:latin typeface="Gotham Book" panose="02000604040000020004" pitchFamily="50" charset="0"/>
              </a:defRPr>
            </a:lvl1pPr>
            <a:lvl2pPr marL="0" indent="0">
              <a:lnSpc>
                <a:spcPct val="110000"/>
              </a:lnSpc>
              <a:buNone/>
              <a:defRPr sz="680">
                <a:solidFill>
                  <a:schemeClr val="tx2"/>
                </a:solidFill>
                <a:latin typeface="Gotham Book" panose="02000604040000020004" pitchFamily="50" charset="0"/>
              </a:defRPr>
            </a:lvl2pPr>
            <a:lvl3pPr marL="0" indent="0">
              <a:lnSpc>
                <a:spcPct val="110000"/>
              </a:lnSpc>
              <a:buNone/>
              <a:defRPr sz="680">
                <a:solidFill>
                  <a:schemeClr val="tx2"/>
                </a:solidFill>
                <a:latin typeface="Gotham Book" panose="02000604040000020004" pitchFamily="50" charset="0"/>
              </a:defRPr>
            </a:lvl3pPr>
            <a:lvl4pPr>
              <a:lnSpc>
                <a:spcPct val="110000"/>
              </a:lnSpc>
              <a:defRPr sz="680" b="0">
                <a:solidFill>
                  <a:schemeClr val="tx2"/>
                </a:solidFill>
                <a:latin typeface="Gotham Book" panose="02000604040000020004" pitchFamily="50" charset="0"/>
              </a:defRPr>
            </a:lvl4pPr>
            <a:lvl5pPr>
              <a:lnSpc>
                <a:spcPct val="110000"/>
              </a:lnSpc>
              <a:defRPr sz="680">
                <a:solidFill>
                  <a:schemeClr val="tx2"/>
                </a:solidFill>
                <a:latin typeface="Gotham Book" panose="02000604040000020004" pitchFamily="50" charset="0"/>
              </a:defRPr>
            </a:lvl5pPr>
            <a:lvl6pPr>
              <a:lnSpc>
                <a:spcPct val="110000"/>
              </a:lnSpc>
              <a:defRPr sz="680">
                <a:solidFill>
                  <a:schemeClr val="tx2"/>
                </a:solidFill>
                <a:latin typeface="Gotham Book" panose="02000604040000020004" pitchFamily="50" charset="0"/>
              </a:defRPr>
            </a:lvl6pPr>
            <a:lvl7pPr>
              <a:lnSpc>
                <a:spcPct val="110000"/>
              </a:lnSpc>
              <a:defRPr sz="680">
                <a:solidFill>
                  <a:schemeClr val="tx2"/>
                </a:solidFill>
                <a:latin typeface="Gotham Book" panose="02000604040000020004" pitchFamily="50" charset="0"/>
              </a:defRPr>
            </a:lvl7pPr>
            <a:lvl8pPr>
              <a:lnSpc>
                <a:spcPct val="110000"/>
              </a:lnSpc>
              <a:defRPr sz="680">
                <a:solidFill>
                  <a:schemeClr val="tx2"/>
                </a:solidFill>
                <a:latin typeface="Gotham Book" panose="02000604040000020004" pitchFamily="50" charset="0"/>
              </a:defRPr>
            </a:lvl8pPr>
            <a:lvl9pPr>
              <a:lnSpc>
                <a:spcPct val="110000"/>
              </a:lnSpc>
              <a:defRPr sz="680">
                <a:solidFill>
                  <a:schemeClr val="tx2"/>
                </a:solidFill>
                <a:latin typeface="Gotham 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6062122" y="2133650"/>
            <a:ext cx="1111261"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2554353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01CAA9C-BC2D-4085-AAD4-0D56C06B1D4C}"/>
              </a:ext>
            </a:extLst>
          </p:cNvPr>
          <p:cNvSpPr>
            <a:spLocks noGrp="1"/>
          </p:cNvSpPr>
          <p:nvPr>
            <p:ph type="pic" sz="quarter" idx="14" hasCustomPrompt="1"/>
          </p:nvPr>
        </p:nvSpPr>
        <p:spPr>
          <a:xfrm>
            <a:off x="321719" y="1580083"/>
            <a:ext cx="11556000" cy="4788000"/>
          </a:xfrm>
          <a:solidFill>
            <a:schemeClr val="bg1">
              <a:lumMod val="75000"/>
            </a:schemeClr>
          </a:solidFill>
        </p:spPr>
        <p:txBody>
          <a:bodyPr lIns="216000" tIns="216000" rIns="216000" bIns="216000" anchor="b"/>
          <a:lstStyle>
            <a:lvl1pPr>
              <a:defRPr sz="1400">
                <a:solidFill>
                  <a:schemeClr val="bg1"/>
                </a:solidFill>
              </a:defRPr>
            </a:lvl1pPr>
          </a:lstStyle>
          <a:p>
            <a:r>
              <a:rPr lang="en-AU"/>
              <a:t>To insert an image, select ‘Insert Picture’, or click on icon. Select ‘Picture Format &gt; Crop’ to edit size and position of picture.</a:t>
            </a:r>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16" name="Text Placeholder 7">
            <a:extLst>
              <a:ext uri="{FF2B5EF4-FFF2-40B4-BE49-F238E27FC236}">
                <a16:creationId xmlns:a16="http://schemas.microsoft.com/office/drawing/2014/main" id="{EE428A1E-C55E-474E-E6BB-EBE27679229B}"/>
              </a:ext>
            </a:extLst>
          </p:cNvPr>
          <p:cNvSpPr>
            <a:spLocks noGrp="1"/>
          </p:cNvSpPr>
          <p:nvPr>
            <p:ph type="body" sz="quarter" idx="16" hasCustomPrompt="1"/>
          </p:nvPr>
        </p:nvSpPr>
        <p:spPr>
          <a:xfrm>
            <a:off x="6129878" y="6454350"/>
            <a:ext cx="5040000" cy="144000"/>
          </a:xfrm>
          <a:noFill/>
        </p:spPr>
        <p:txBody>
          <a:bodyPr lIns="0" rIns="0"/>
          <a:lstStyle>
            <a:lvl1pPr>
              <a:lnSpc>
                <a:spcPct val="110000"/>
              </a:lnSpc>
              <a:defRPr sz="680">
                <a:solidFill>
                  <a:schemeClr val="tx2"/>
                </a:solidFill>
                <a:latin typeface="Gotham Book" panose="02000604040000020004" pitchFamily="50" charset="0"/>
              </a:defRPr>
            </a:lvl1pPr>
            <a:lvl2pPr marL="0" indent="0">
              <a:lnSpc>
                <a:spcPct val="110000"/>
              </a:lnSpc>
              <a:buNone/>
              <a:defRPr sz="680">
                <a:solidFill>
                  <a:schemeClr val="tx2"/>
                </a:solidFill>
                <a:latin typeface="Gotham Book" panose="02000604040000020004" pitchFamily="50" charset="0"/>
              </a:defRPr>
            </a:lvl2pPr>
            <a:lvl3pPr marL="0" indent="0">
              <a:lnSpc>
                <a:spcPct val="110000"/>
              </a:lnSpc>
              <a:buNone/>
              <a:defRPr sz="680">
                <a:solidFill>
                  <a:schemeClr val="tx2"/>
                </a:solidFill>
                <a:latin typeface="Gotham Book" panose="02000604040000020004" pitchFamily="50" charset="0"/>
              </a:defRPr>
            </a:lvl3pPr>
            <a:lvl4pPr>
              <a:lnSpc>
                <a:spcPct val="110000"/>
              </a:lnSpc>
              <a:defRPr sz="680" b="0">
                <a:solidFill>
                  <a:schemeClr val="tx2"/>
                </a:solidFill>
                <a:latin typeface="Gotham Book" panose="02000604040000020004" pitchFamily="50" charset="0"/>
              </a:defRPr>
            </a:lvl4pPr>
            <a:lvl5pPr>
              <a:lnSpc>
                <a:spcPct val="110000"/>
              </a:lnSpc>
              <a:defRPr sz="680">
                <a:solidFill>
                  <a:schemeClr val="tx2"/>
                </a:solidFill>
                <a:latin typeface="Gotham Book" panose="02000604040000020004" pitchFamily="50" charset="0"/>
              </a:defRPr>
            </a:lvl5pPr>
            <a:lvl6pPr>
              <a:lnSpc>
                <a:spcPct val="110000"/>
              </a:lnSpc>
              <a:defRPr sz="680">
                <a:solidFill>
                  <a:schemeClr val="tx2"/>
                </a:solidFill>
                <a:latin typeface="Gotham Book" panose="02000604040000020004" pitchFamily="50" charset="0"/>
              </a:defRPr>
            </a:lvl6pPr>
            <a:lvl7pPr>
              <a:lnSpc>
                <a:spcPct val="110000"/>
              </a:lnSpc>
              <a:defRPr sz="680">
                <a:solidFill>
                  <a:schemeClr val="tx2"/>
                </a:solidFill>
                <a:latin typeface="Gotham Book" panose="02000604040000020004" pitchFamily="50" charset="0"/>
              </a:defRPr>
            </a:lvl7pPr>
            <a:lvl8pPr>
              <a:lnSpc>
                <a:spcPct val="110000"/>
              </a:lnSpc>
              <a:defRPr sz="680">
                <a:solidFill>
                  <a:schemeClr val="tx2"/>
                </a:solidFill>
                <a:latin typeface="Gotham Book" panose="02000604040000020004" pitchFamily="50" charset="0"/>
              </a:defRPr>
            </a:lvl8pPr>
            <a:lvl9pPr>
              <a:lnSpc>
                <a:spcPct val="110000"/>
              </a:lnSpc>
              <a:defRPr sz="680">
                <a:solidFill>
                  <a:schemeClr val="tx2"/>
                </a:solidFill>
                <a:latin typeface="Gotham 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10822517" y="1499758"/>
            <a:ext cx="1116000"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
        <p:nvSpPr>
          <p:cNvPr id="9" name="Content Placeholder 2">
            <a:extLst>
              <a:ext uri="{FF2B5EF4-FFF2-40B4-BE49-F238E27FC236}">
                <a16:creationId xmlns:a16="http://schemas.microsoft.com/office/drawing/2014/main" id="{BB5A90ED-A969-6E1B-7741-B2C42408567B}"/>
              </a:ext>
            </a:extLst>
          </p:cNvPr>
          <p:cNvSpPr>
            <a:spLocks noGrp="1"/>
          </p:cNvSpPr>
          <p:nvPr>
            <p:ph sz="half" idx="1" hasCustomPrompt="1"/>
          </p:nvPr>
        </p:nvSpPr>
        <p:spPr>
          <a:xfrm>
            <a:off x="321719" y="867825"/>
            <a:ext cx="4932000" cy="576000"/>
          </a:xfrm>
        </p:spPr>
        <p:txBody>
          <a:bodyPr lIns="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4093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ed Three Column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69A044AA-C966-F7EE-D135-4FDD9F964EDE}"/>
              </a:ext>
            </a:extLst>
          </p:cNvPr>
          <p:cNvSpPr>
            <a:spLocks noGrp="1"/>
          </p:cNvSpPr>
          <p:nvPr>
            <p:ph type="body" sz="quarter" idx="17" hasCustomPrompt="1"/>
          </p:nvPr>
        </p:nvSpPr>
        <p:spPr>
          <a:xfrm>
            <a:off x="578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sp>
        <p:nvSpPr>
          <p:cNvPr id="15" name="Text Placeholder 7">
            <a:extLst>
              <a:ext uri="{FF2B5EF4-FFF2-40B4-BE49-F238E27FC236}">
                <a16:creationId xmlns:a16="http://schemas.microsoft.com/office/drawing/2014/main" id="{850EE0A2-F36C-0250-BDF6-2DF12D955141}"/>
              </a:ext>
            </a:extLst>
          </p:cNvPr>
          <p:cNvSpPr>
            <a:spLocks noGrp="1"/>
          </p:cNvSpPr>
          <p:nvPr>
            <p:ph type="body" sz="quarter" idx="18" hasCustomPrompt="1"/>
          </p:nvPr>
        </p:nvSpPr>
        <p:spPr>
          <a:xfrm>
            <a:off x="4445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sp>
        <p:nvSpPr>
          <p:cNvPr id="16" name="Text Placeholder 7">
            <a:extLst>
              <a:ext uri="{FF2B5EF4-FFF2-40B4-BE49-F238E27FC236}">
                <a16:creationId xmlns:a16="http://schemas.microsoft.com/office/drawing/2014/main" id="{1C53F9BE-A12E-9B37-4224-C05ADE102C9C}"/>
              </a:ext>
            </a:extLst>
          </p:cNvPr>
          <p:cNvSpPr>
            <a:spLocks noGrp="1"/>
          </p:cNvSpPr>
          <p:nvPr>
            <p:ph type="body" sz="quarter" idx="19" hasCustomPrompt="1"/>
          </p:nvPr>
        </p:nvSpPr>
        <p:spPr>
          <a:xfrm>
            <a:off x="8312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pic>
        <p:nvPicPr>
          <p:cNvPr id="18" name="Picture 17">
            <a:extLst>
              <a:ext uri="{FF2B5EF4-FFF2-40B4-BE49-F238E27FC236}">
                <a16:creationId xmlns:a16="http://schemas.microsoft.com/office/drawing/2014/main" id="{BB65DCE0-2FCC-E3E0-6595-B10FDEE3E1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2299" y="4782062"/>
            <a:ext cx="2225038" cy="1759773"/>
          </a:xfrm>
          <a:prstGeom prst="rect">
            <a:avLst/>
          </a:prstGeom>
        </p:spPr>
      </p:pic>
      <p:sp>
        <p:nvSpPr>
          <p:cNvPr id="19" name="Text Placeholder 7">
            <a:extLst>
              <a:ext uri="{FF2B5EF4-FFF2-40B4-BE49-F238E27FC236}">
                <a16:creationId xmlns:a16="http://schemas.microsoft.com/office/drawing/2014/main" id="{007490C1-1C6A-69F5-9628-0D7053C6B002}"/>
              </a:ext>
            </a:extLst>
          </p:cNvPr>
          <p:cNvSpPr>
            <a:spLocks noGrp="1"/>
          </p:cNvSpPr>
          <p:nvPr>
            <p:ph type="body" sz="quarter" idx="20"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420505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A2EF38D-658E-BEEF-3F90-373D09B5D96C}"/>
              </a:ext>
            </a:extLst>
          </p:cNvPr>
          <p:cNvSpPr>
            <a:spLocks noGrp="1"/>
          </p:cNvSpPr>
          <p:nvPr>
            <p:ph type="body" sz="quarter" idx="17"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3028410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Content-Tool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417039-0726-66C7-A3D7-45C7EF0268B5}"/>
              </a:ext>
            </a:extLst>
          </p:cNvPr>
          <p:cNvSpPr/>
          <p:nvPr userDrawn="1"/>
        </p:nvSpPr>
        <p:spPr>
          <a:xfrm>
            <a:off x="0" y="0"/>
            <a:ext cx="12192000" cy="6858000"/>
          </a:xfrm>
          <a:prstGeom prst="rect">
            <a:avLst/>
          </a:prstGeom>
          <a:solidFill>
            <a:srgbClr val="A6D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A2EF38D-658E-BEEF-3F90-373D09B5D96C}"/>
              </a:ext>
            </a:extLst>
          </p:cNvPr>
          <p:cNvSpPr>
            <a:spLocks noGrp="1"/>
          </p:cNvSpPr>
          <p:nvPr>
            <p:ph type="body" sz="quarter" idx="17"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5" name="Graphic 14">
            <a:extLst>
              <a:ext uri="{FF2B5EF4-FFF2-40B4-BE49-F238E27FC236}">
                <a16:creationId xmlns:a16="http://schemas.microsoft.com/office/drawing/2014/main" id="{E431823D-4906-25DF-4264-3EA25B0AAA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0402" y="0"/>
            <a:ext cx="1856644" cy="900000"/>
          </a:xfrm>
          <a:prstGeom prst="rect">
            <a:avLst/>
          </a:prstGeom>
        </p:spPr>
      </p:pic>
      <p:sp>
        <p:nvSpPr>
          <p:cNvPr id="3" name="Text Placeholder 7">
            <a:extLst>
              <a:ext uri="{FF2B5EF4-FFF2-40B4-BE49-F238E27FC236}">
                <a16:creationId xmlns:a16="http://schemas.microsoft.com/office/drawing/2014/main" id="{AA1F3A86-CD09-7060-73F6-E3C4D9D78F12}"/>
              </a:ext>
            </a:extLst>
          </p:cNvPr>
          <p:cNvSpPr>
            <a:spLocks noGrp="1"/>
          </p:cNvSpPr>
          <p:nvPr>
            <p:ph type="body" sz="quarter" idx="18" hasCustomPrompt="1"/>
          </p:nvPr>
        </p:nvSpPr>
        <p:spPr>
          <a:xfrm>
            <a:off x="5012400" y="5018087"/>
            <a:ext cx="2167200" cy="1681200"/>
          </a:xfrm>
          <a:blipFill>
            <a:blip r:embed="rId4"/>
            <a:stretch>
              <a:fillRect/>
            </a:stretch>
          </a:blipFill>
        </p:spPr>
        <p:txBody>
          <a:bodyPr lIns="0" rIns="0"/>
          <a:lstStyle>
            <a:lvl1pPr>
              <a:lnSpc>
                <a:spcPct val="110000"/>
              </a:lnSpc>
              <a:defRPr sz="100">
                <a:noFill/>
                <a:latin typeface="Gotham Book" panose="02000604040000020004" pitchFamily="50" charset="0"/>
              </a:defRPr>
            </a:lvl1pPr>
            <a:lvl2pPr marL="0" indent="0">
              <a:lnSpc>
                <a:spcPct val="110000"/>
              </a:lnSpc>
              <a:buNone/>
              <a:defRPr sz="100">
                <a:noFill/>
                <a:latin typeface="Gotham Book" panose="02000604040000020004" pitchFamily="50" charset="0"/>
              </a:defRPr>
            </a:lvl2pPr>
            <a:lvl3pPr marL="0" indent="0">
              <a:lnSpc>
                <a:spcPct val="110000"/>
              </a:lnSpc>
              <a:buNone/>
              <a:defRPr sz="100">
                <a:noFill/>
                <a:latin typeface="Gotham Book" panose="02000604040000020004" pitchFamily="50" charset="0"/>
              </a:defRPr>
            </a:lvl3pPr>
            <a:lvl4pPr>
              <a:lnSpc>
                <a:spcPct val="110000"/>
              </a:lnSpc>
              <a:defRPr sz="100" b="0">
                <a:noFill/>
                <a:latin typeface="Gotham Book" panose="02000604040000020004" pitchFamily="50" charset="0"/>
              </a:defRPr>
            </a:lvl4pPr>
            <a:lvl5pPr>
              <a:lnSpc>
                <a:spcPct val="110000"/>
              </a:lnSpc>
              <a:defRPr sz="100">
                <a:noFill/>
                <a:latin typeface="Gotham Book" panose="02000604040000020004" pitchFamily="50" charset="0"/>
              </a:defRPr>
            </a:lvl5pPr>
            <a:lvl6pPr>
              <a:lnSpc>
                <a:spcPct val="110000"/>
              </a:lnSpc>
              <a:defRPr sz="100">
                <a:noFill/>
                <a:latin typeface="Gotham Book" panose="02000604040000020004" pitchFamily="50" charset="0"/>
              </a:defRPr>
            </a:lvl6pPr>
            <a:lvl7pPr>
              <a:lnSpc>
                <a:spcPct val="110000"/>
              </a:lnSpc>
              <a:defRPr sz="100">
                <a:noFill/>
                <a:latin typeface="Gotham Book" panose="02000604040000020004" pitchFamily="50" charset="0"/>
              </a:defRPr>
            </a:lvl7pPr>
            <a:lvl8pPr>
              <a:lnSpc>
                <a:spcPct val="110000"/>
              </a:lnSpc>
              <a:defRPr sz="100">
                <a:noFill/>
                <a:latin typeface="Gotham Book" panose="02000604040000020004" pitchFamily="50" charset="0"/>
              </a:defRPr>
            </a:lvl8pPr>
            <a:lvl9pPr>
              <a:lnSpc>
                <a:spcPct val="110000"/>
              </a:lnSpc>
              <a:defRPr sz="100">
                <a:noFill/>
                <a:latin typeface="Gotham 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0" name="Footer Placeholder 4">
            <a:extLst>
              <a:ext uri="{FF2B5EF4-FFF2-40B4-BE49-F238E27FC236}">
                <a16:creationId xmlns:a16="http://schemas.microsoft.com/office/drawing/2014/main" id="{615335C9-1BD0-F34B-CB80-7B991FF82B96}"/>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tx2"/>
                </a:solidFill>
              </a:rPr>
              <a:t>Measurement of Outdoor Visibility and Exposure</a:t>
            </a:r>
          </a:p>
        </p:txBody>
      </p:sp>
    </p:spTree>
    <p:extLst>
      <p:ext uri="{BB962C8B-B14F-4D97-AF65-F5344CB8AC3E}">
        <p14:creationId xmlns:p14="http://schemas.microsoft.com/office/powerpoint/2010/main" val="3949170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3CBC6-1F2D-A415-967A-970BC2B46149}"/>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3386938"/>
            <a:ext cx="4680000" cy="2626156"/>
          </a:xfrm>
        </p:spPr>
        <p:txBody>
          <a:bodyPr lIns="36000"/>
          <a:lstStyle>
            <a:lvl1pPr>
              <a:defRPr/>
            </a:lvl1pPr>
          </a:lstStyle>
          <a:p>
            <a:pPr lvl="0"/>
            <a:r>
              <a:rPr lang="en-GB"/>
              <a:t>Click to add text, or click on one of the central icons to add a table, chart, SmartArt, image or media. Press the ‘Increase/Decrease’ button under the Home tab to move through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305261" y="2191696"/>
            <a:ext cx="1111261"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
        <p:nvSpPr>
          <p:cNvPr id="9" name="Rectangle 8">
            <a:extLst>
              <a:ext uri="{FF2B5EF4-FFF2-40B4-BE49-F238E27FC236}">
                <a16:creationId xmlns:a16="http://schemas.microsoft.com/office/drawing/2014/main" id="{A11264CE-8A36-20E1-031A-B10E8E94A524}"/>
              </a:ext>
            </a:extLst>
          </p:cNvPr>
          <p:cNvSpPr/>
          <p:nvPr userDrawn="1"/>
        </p:nvSpPr>
        <p:spPr>
          <a:xfrm>
            <a:off x="6141160" y="1602031"/>
            <a:ext cx="5724000" cy="4284000"/>
          </a:xfrm>
          <a:prstGeom prst="rect">
            <a:avLst/>
          </a:prstGeom>
          <a:solidFill>
            <a:srgbClr val="F8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art Placeholder 11">
            <a:extLst>
              <a:ext uri="{FF2B5EF4-FFF2-40B4-BE49-F238E27FC236}">
                <a16:creationId xmlns:a16="http://schemas.microsoft.com/office/drawing/2014/main" id="{FDD12039-7D88-F30F-4626-F306E91796E5}"/>
              </a:ext>
            </a:extLst>
          </p:cNvPr>
          <p:cNvSpPr>
            <a:spLocks noGrp="1"/>
          </p:cNvSpPr>
          <p:nvPr>
            <p:ph type="chart" sz="quarter" idx="18"/>
          </p:nvPr>
        </p:nvSpPr>
        <p:spPr>
          <a:xfrm>
            <a:off x="6411160" y="1854031"/>
            <a:ext cx="5184000" cy="3780000"/>
          </a:xfrm>
        </p:spPr>
        <p:txBody>
          <a:bodyPr/>
          <a:lstStyle/>
          <a:p>
            <a:r>
              <a:rPr lang="en-US"/>
              <a:t>Click icon to add chart</a:t>
            </a:r>
            <a:endParaRPr lang="en-GB"/>
          </a:p>
        </p:txBody>
      </p:sp>
      <p:pic>
        <p:nvPicPr>
          <p:cNvPr id="10" name="Graphic 9">
            <a:extLst>
              <a:ext uri="{FF2B5EF4-FFF2-40B4-BE49-F238E27FC236}">
                <a16:creationId xmlns:a16="http://schemas.microsoft.com/office/drawing/2014/main" id="{407F408D-54CF-1268-FC99-25B7B45495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0402" y="0"/>
            <a:ext cx="1856644" cy="900000"/>
          </a:xfrm>
          <a:prstGeom prst="rect">
            <a:avLst/>
          </a:prstGeom>
        </p:spPr>
      </p:pic>
    </p:spTree>
    <p:extLst>
      <p:ext uri="{BB962C8B-B14F-4D97-AF65-F5344CB8AC3E}">
        <p14:creationId xmlns:p14="http://schemas.microsoft.com/office/powerpoint/2010/main" val="304314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DAA70-EDA1-791A-B0A6-628D324BD681}"/>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9" name="Rectangle 8">
            <a:extLst>
              <a:ext uri="{FF2B5EF4-FFF2-40B4-BE49-F238E27FC236}">
                <a16:creationId xmlns:a16="http://schemas.microsoft.com/office/drawing/2014/main" id="{A11264CE-8A36-20E1-031A-B10E8E94A524}"/>
              </a:ext>
            </a:extLst>
          </p:cNvPr>
          <p:cNvSpPr/>
          <p:nvPr userDrawn="1"/>
        </p:nvSpPr>
        <p:spPr>
          <a:xfrm>
            <a:off x="276001" y="1602031"/>
            <a:ext cx="11589159" cy="4284000"/>
          </a:xfrm>
          <a:prstGeom prst="rect">
            <a:avLst/>
          </a:prstGeom>
          <a:solidFill>
            <a:srgbClr val="F8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art Placeholder 11">
            <a:extLst>
              <a:ext uri="{FF2B5EF4-FFF2-40B4-BE49-F238E27FC236}">
                <a16:creationId xmlns:a16="http://schemas.microsoft.com/office/drawing/2014/main" id="{FDD12039-7D88-F30F-4626-F306E91796E5}"/>
              </a:ext>
            </a:extLst>
          </p:cNvPr>
          <p:cNvSpPr>
            <a:spLocks noGrp="1"/>
          </p:cNvSpPr>
          <p:nvPr>
            <p:ph type="chart" sz="quarter" idx="18"/>
          </p:nvPr>
        </p:nvSpPr>
        <p:spPr>
          <a:xfrm>
            <a:off x="561951" y="1854031"/>
            <a:ext cx="11017259" cy="37800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3CACC466-3364-089A-518F-07C12CCDA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0402" y="0"/>
            <a:ext cx="1856644" cy="900000"/>
          </a:xfrm>
          <a:prstGeom prst="rect">
            <a:avLst/>
          </a:prstGeom>
        </p:spPr>
      </p:pic>
    </p:spTree>
    <p:extLst>
      <p:ext uri="{BB962C8B-B14F-4D97-AF65-F5344CB8AC3E}">
        <p14:creationId xmlns:p14="http://schemas.microsoft.com/office/powerpoint/2010/main" val="820061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Green and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4065859"/>
            <a:ext cx="10224000" cy="2160000"/>
          </a:xfrm>
        </p:spPr>
        <p:txBody>
          <a:bodyPr anchor="t"/>
          <a:lstStyle>
            <a:lvl1pPr algn="ctr">
              <a:lnSpc>
                <a:spcPct val="85000"/>
              </a:lnSpc>
              <a:defRPr sz="6250">
                <a:solidFill>
                  <a:schemeClr val="bg1"/>
                </a:solidFill>
              </a:defRPr>
            </a:lvl1pPr>
          </a:lstStyle>
          <a:p>
            <a:r>
              <a:rPr lang="en-GB"/>
              <a:t>Click to add statement</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2" name="Picture 1">
            <a:extLst>
              <a:ext uri="{FF2B5EF4-FFF2-40B4-BE49-F238E27FC236}">
                <a16:creationId xmlns:a16="http://schemas.microsoft.com/office/drawing/2014/main" id="{E17E120B-23A8-7401-0596-37C7EBCCD1F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87123" y="960566"/>
            <a:ext cx="2817754" cy="2763902"/>
          </a:xfrm>
          <a:prstGeom prst="rect">
            <a:avLst/>
          </a:prstGeom>
        </p:spPr>
      </p:pic>
    </p:spTree>
    <p:extLst>
      <p:ext uri="{BB962C8B-B14F-4D97-AF65-F5344CB8AC3E}">
        <p14:creationId xmlns:p14="http://schemas.microsoft.com/office/powerpoint/2010/main" val="3997556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estions-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bg1"/>
                </a:solidFill>
              </a:defRPr>
            </a:lvl1pPr>
          </a:lstStyle>
          <a:p>
            <a:r>
              <a:rPr lang="en-GB"/>
              <a:t>Any questions?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2" name="Graphic 1">
            <a:extLst>
              <a:ext uri="{FF2B5EF4-FFF2-40B4-BE49-F238E27FC236}">
                <a16:creationId xmlns:a16="http://schemas.microsoft.com/office/drawing/2014/main" id="{9E3F77F4-97B7-17DE-AE82-B1DEDAFDF8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4239" y="2757708"/>
            <a:ext cx="2537161" cy="1487959"/>
          </a:xfrm>
          <a:prstGeom prst="rect">
            <a:avLst/>
          </a:prstGeom>
        </p:spPr>
      </p:pic>
      <p:pic>
        <p:nvPicPr>
          <p:cNvPr id="4" name="Graphic 3">
            <a:extLst>
              <a:ext uri="{FF2B5EF4-FFF2-40B4-BE49-F238E27FC236}">
                <a16:creationId xmlns:a16="http://schemas.microsoft.com/office/drawing/2014/main" id="{095BA84D-E29F-7B7D-694A-4B2773409A2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777384" y="2757708"/>
            <a:ext cx="2537161" cy="1487959"/>
          </a:xfrm>
          <a:prstGeom prst="rect">
            <a:avLst/>
          </a:prstGeom>
        </p:spPr>
      </p:pic>
    </p:spTree>
    <p:extLst>
      <p:ext uri="{BB962C8B-B14F-4D97-AF65-F5344CB8AC3E}">
        <p14:creationId xmlns:p14="http://schemas.microsoft.com/office/powerpoint/2010/main" val="5700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 presetClass="exit" presetSubtype="0" fill="hold" nodeType="after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3" name="Title 2">
            <a:extLst>
              <a:ext uri="{FF2B5EF4-FFF2-40B4-BE49-F238E27FC236}">
                <a16:creationId xmlns:a16="http://schemas.microsoft.com/office/drawing/2014/main" id="{091ABBEB-FD42-BA9F-FAD1-552974E31F65}"/>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tx2"/>
                </a:solidFill>
              </a:defRPr>
            </a:lvl1pPr>
          </a:lstStyle>
          <a:p>
            <a:r>
              <a:rPr lang="en-GB"/>
              <a:t>Any questions?</a:t>
            </a:r>
            <a:endParaRPr lang="en-US"/>
          </a:p>
        </p:txBody>
      </p:sp>
      <p:pic>
        <p:nvPicPr>
          <p:cNvPr id="6" name="Graphic 5">
            <a:extLst>
              <a:ext uri="{FF2B5EF4-FFF2-40B4-BE49-F238E27FC236}">
                <a16:creationId xmlns:a16="http://schemas.microsoft.com/office/drawing/2014/main" id="{35935FAA-16A7-CE16-941B-F74C422273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4239" y="2757708"/>
            <a:ext cx="2537161" cy="1487959"/>
          </a:xfrm>
          <a:prstGeom prst="rect">
            <a:avLst/>
          </a:prstGeom>
        </p:spPr>
      </p:pic>
      <p:pic>
        <p:nvPicPr>
          <p:cNvPr id="7" name="Graphic 6">
            <a:extLst>
              <a:ext uri="{FF2B5EF4-FFF2-40B4-BE49-F238E27FC236}">
                <a16:creationId xmlns:a16="http://schemas.microsoft.com/office/drawing/2014/main" id="{44B1456D-9277-7CD6-5BDE-50004944DDE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77384" y="2757708"/>
            <a:ext cx="2537161" cy="1487959"/>
          </a:xfrm>
          <a:prstGeom prst="rect">
            <a:avLst/>
          </a:prstGeom>
        </p:spPr>
      </p:pic>
    </p:spTree>
    <p:extLst>
      <p:ext uri="{BB962C8B-B14F-4D97-AF65-F5344CB8AC3E}">
        <p14:creationId xmlns:p14="http://schemas.microsoft.com/office/powerpoint/2010/main" val="29135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 presetClass="exit" presetSubtype="0" fill="hold" nodeType="after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36CA778-1052-7325-1D3E-3BBCBAD4F2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399" y="3592205"/>
            <a:ext cx="11870268" cy="2962996"/>
          </a:xfrm>
          <a:prstGeom prst="rect">
            <a:avLst/>
          </a:prstGeom>
        </p:spPr>
      </p:pic>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sp>
        <p:nvSpPr>
          <p:cNvPr id="6" name="Title 5">
            <a:extLst>
              <a:ext uri="{FF2B5EF4-FFF2-40B4-BE49-F238E27FC236}">
                <a16:creationId xmlns:a16="http://schemas.microsoft.com/office/drawing/2014/main" id="{395868AC-622A-C7F1-AEFB-ECBB2D92A9CA}"/>
              </a:ext>
            </a:extLst>
          </p:cNvPr>
          <p:cNvSpPr>
            <a:spLocks noGrp="1"/>
          </p:cNvSpPr>
          <p:nvPr>
            <p:ph type="title" hasCustomPrompt="1"/>
          </p:nvPr>
        </p:nvSpPr>
        <p:spPr>
          <a:xfrm>
            <a:off x="276001" y="646180"/>
            <a:ext cx="7919999" cy="900000"/>
          </a:xfrm>
        </p:spPr>
        <p:txBody>
          <a:bodyPr anchor="b"/>
          <a:lstStyle>
            <a:lvl1pPr>
              <a:defRPr sz="5000">
                <a:solidFill>
                  <a:schemeClr val="bg1"/>
                </a:solidFill>
              </a:defRPr>
            </a:lvl1pPr>
          </a:lstStyle>
          <a:p>
            <a:r>
              <a:rPr lang="en-US"/>
              <a:t>Thank you.</a:t>
            </a:r>
            <a:endParaRPr lang="en-GB"/>
          </a:p>
        </p:txBody>
      </p:sp>
      <p:sp>
        <p:nvSpPr>
          <p:cNvPr id="17" name="Subtitle 2">
            <a:extLst>
              <a:ext uri="{FF2B5EF4-FFF2-40B4-BE49-F238E27FC236}">
                <a16:creationId xmlns:a16="http://schemas.microsoft.com/office/drawing/2014/main" id="{0AD11822-3B21-5C05-38F7-42A037888BCF}"/>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pic>
        <p:nvPicPr>
          <p:cNvPr id="5" name="Picture 4" descr="A picture containing text, clipart&#10;&#10;Description automatically generated">
            <a:extLst>
              <a:ext uri="{FF2B5EF4-FFF2-40B4-BE49-F238E27FC236}">
                <a16:creationId xmlns:a16="http://schemas.microsoft.com/office/drawing/2014/main" id="{7FBD6E30-F574-0281-ED99-EFB6047AB7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18222" y="5003173"/>
            <a:ext cx="2177674" cy="1260634"/>
          </a:xfrm>
          <a:prstGeom prst="rect">
            <a:avLst/>
          </a:prstGeom>
        </p:spPr>
      </p:pic>
      <p:pic>
        <p:nvPicPr>
          <p:cNvPr id="3" name="Graphic 2">
            <a:extLst>
              <a:ext uri="{FF2B5EF4-FFF2-40B4-BE49-F238E27FC236}">
                <a16:creationId xmlns:a16="http://schemas.microsoft.com/office/drawing/2014/main" id="{0A12E5B8-E217-0B1F-C363-C6E38E86242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22514" y="3743284"/>
            <a:ext cx="200890" cy="626031"/>
          </a:xfrm>
          <a:prstGeom prst="rect">
            <a:avLst/>
          </a:prstGeom>
        </p:spPr>
      </p:pic>
    </p:spTree>
    <p:extLst>
      <p:ext uri="{BB962C8B-B14F-4D97-AF65-F5344CB8AC3E}">
        <p14:creationId xmlns:p14="http://schemas.microsoft.com/office/powerpoint/2010/main" val="745655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6" name="Title 5">
            <a:extLst>
              <a:ext uri="{FF2B5EF4-FFF2-40B4-BE49-F238E27FC236}">
                <a16:creationId xmlns:a16="http://schemas.microsoft.com/office/drawing/2014/main" id="{70A6D9B5-6631-DF59-0DD9-4AA5A1937473}"/>
              </a:ext>
            </a:extLst>
          </p:cNvPr>
          <p:cNvSpPr>
            <a:spLocks noGrp="1"/>
          </p:cNvSpPr>
          <p:nvPr>
            <p:ph type="title" hasCustomPrompt="1"/>
          </p:nvPr>
        </p:nvSpPr>
        <p:spPr>
          <a:xfrm>
            <a:off x="276001" y="646180"/>
            <a:ext cx="7919999" cy="900000"/>
          </a:xfrm>
        </p:spPr>
        <p:txBody>
          <a:bodyPr anchor="b"/>
          <a:lstStyle>
            <a:lvl1pPr>
              <a:defRPr sz="5000">
                <a:solidFill>
                  <a:schemeClr val="tx2"/>
                </a:solidFill>
              </a:defRPr>
            </a:lvl1pPr>
          </a:lstStyle>
          <a:p>
            <a:r>
              <a:rPr lang="en-US"/>
              <a:t>Thank you.</a:t>
            </a:r>
            <a:endParaRPr lang="en-GB"/>
          </a:p>
        </p:txBody>
      </p:sp>
      <p:sp>
        <p:nvSpPr>
          <p:cNvPr id="7" name="Subtitle 2">
            <a:extLst>
              <a:ext uri="{FF2B5EF4-FFF2-40B4-BE49-F238E27FC236}">
                <a16:creationId xmlns:a16="http://schemas.microsoft.com/office/drawing/2014/main" id="{CA78DFF8-0FBC-78FB-328A-2DD15CAC2709}"/>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tx2"/>
                </a:solidFill>
                <a:latin typeface="+mn-lt"/>
              </a:defRPr>
            </a:lvl1pPr>
            <a:lvl2pPr marL="0" indent="0" algn="l">
              <a:spcBef>
                <a:spcPts val="800"/>
              </a:spcBef>
              <a:buNone/>
              <a:defRPr sz="1500" b="0">
                <a:solidFill>
                  <a:schemeClr val="tx2"/>
                </a:solidFill>
                <a:latin typeface="+mn-lt"/>
              </a:defRPr>
            </a:lvl2pPr>
            <a:lvl3pPr marL="0" indent="0" algn="l">
              <a:buNone/>
              <a:defRPr sz="1500" b="0">
                <a:solidFill>
                  <a:schemeClr val="tx2"/>
                </a:solidFill>
                <a:latin typeface="+mn-lt"/>
              </a:defRPr>
            </a:lvl3pPr>
            <a:lvl4pPr marL="0" indent="0" algn="l">
              <a:buNone/>
              <a:defRPr sz="1500" b="0">
                <a:solidFill>
                  <a:schemeClr val="tx2"/>
                </a:solidFill>
                <a:latin typeface="+mn-lt"/>
              </a:defRPr>
            </a:lvl4pPr>
            <a:lvl5pPr marL="0" indent="0" algn="l">
              <a:buNone/>
              <a:defRPr sz="1500" b="0">
                <a:solidFill>
                  <a:schemeClr val="tx2"/>
                </a:solidFill>
                <a:latin typeface="+mn-lt"/>
              </a:defRPr>
            </a:lvl5pPr>
            <a:lvl6pPr marL="0" indent="0" algn="l">
              <a:buNone/>
              <a:defRPr sz="1500" b="0">
                <a:solidFill>
                  <a:schemeClr val="tx2"/>
                </a:solidFill>
                <a:latin typeface="+mn-lt"/>
              </a:defRPr>
            </a:lvl6pPr>
            <a:lvl7pPr marL="0" indent="0" algn="l">
              <a:buNone/>
              <a:defRPr sz="1500" b="0">
                <a:solidFill>
                  <a:schemeClr val="tx2"/>
                </a:solidFill>
                <a:latin typeface="+mn-lt"/>
              </a:defRPr>
            </a:lvl7pPr>
            <a:lvl8pPr marL="0" indent="0" algn="l">
              <a:buNone/>
              <a:defRPr sz="1500" b="0">
                <a:solidFill>
                  <a:schemeClr val="tx2"/>
                </a:solidFill>
                <a:latin typeface="+mn-lt"/>
              </a:defRPr>
            </a:lvl8pPr>
            <a:lvl9pPr marL="0" indent="0" algn="l">
              <a:buNone/>
              <a:defRPr sz="1500" b="0">
                <a:solidFill>
                  <a:schemeClr val="tx2"/>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pic>
        <p:nvPicPr>
          <p:cNvPr id="13" name="Picture 12">
            <a:extLst>
              <a:ext uri="{FF2B5EF4-FFF2-40B4-BE49-F238E27FC236}">
                <a16:creationId xmlns:a16="http://schemas.microsoft.com/office/drawing/2014/main" id="{AE129F2B-11AC-8D73-6082-E6A63D9687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101" y="3928969"/>
            <a:ext cx="11561120" cy="2087997"/>
          </a:xfrm>
          <a:prstGeom prst="rect">
            <a:avLst/>
          </a:prstGeom>
        </p:spPr>
      </p:pic>
    </p:spTree>
    <p:extLst>
      <p:ext uri="{BB962C8B-B14F-4D97-AF65-F5344CB8AC3E}">
        <p14:creationId xmlns:p14="http://schemas.microsoft.com/office/powerpoint/2010/main" val="3935063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16287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77427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bg1"/>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pic>
        <p:nvPicPr>
          <p:cNvPr id="16" name="Picture 15">
            <a:extLst>
              <a:ext uri="{FF2B5EF4-FFF2-40B4-BE49-F238E27FC236}">
                <a16:creationId xmlns:a16="http://schemas.microsoft.com/office/drawing/2014/main" id="{04C72CA0-BE05-FBD8-DA49-A37917C31F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645" y="1698790"/>
            <a:ext cx="11767176" cy="4851092"/>
          </a:xfrm>
          <a:prstGeom prst="rect">
            <a:avLst/>
          </a:prstGeom>
        </p:spPr>
      </p:pic>
    </p:spTree>
    <p:extLst>
      <p:ext uri="{BB962C8B-B14F-4D97-AF65-F5344CB8AC3E}">
        <p14:creationId xmlns:p14="http://schemas.microsoft.com/office/powerpoint/2010/main" val="9714489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rgbClr val="13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bg1"/>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pic>
        <p:nvPicPr>
          <p:cNvPr id="16" name="Picture 15">
            <a:extLst>
              <a:ext uri="{FF2B5EF4-FFF2-40B4-BE49-F238E27FC236}">
                <a16:creationId xmlns:a16="http://schemas.microsoft.com/office/drawing/2014/main" id="{04C72CA0-BE05-FBD8-DA49-A37917C31F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645" y="1698790"/>
            <a:ext cx="11767176" cy="4851092"/>
          </a:xfrm>
          <a:prstGeom prst="rect">
            <a:avLst/>
          </a:prstGeom>
        </p:spPr>
      </p:pic>
    </p:spTree>
    <p:extLst>
      <p:ext uri="{BB962C8B-B14F-4D97-AF65-F5344CB8AC3E}">
        <p14:creationId xmlns:p14="http://schemas.microsoft.com/office/powerpoint/2010/main" val="154867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bg1"/>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pic>
        <p:nvPicPr>
          <p:cNvPr id="16" name="Picture 15">
            <a:extLst>
              <a:ext uri="{FF2B5EF4-FFF2-40B4-BE49-F238E27FC236}">
                <a16:creationId xmlns:a16="http://schemas.microsoft.com/office/drawing/2014/main" id="{04C72CA0-BE05-FBD8-DA49-A37917C31F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645" y="1698790"/>
            <a:ext cx="11767176" cy="4851092"/>
          </a:xfrm>
          <a:prstGeom prst="rect">
            <a:avLst/>
          </a:prstGeom>
        </p:spPr>
      </p:pic>
    </p:spTree>
    <p:extLst>
      <p:ext uri="{BB962C8B-B14F-4D97-AF65-F5344CB8AC3E}">
        <p14:creationId xmlns:p14="http://schemas.microsoft.com/office/powerpoint/2010/main" val="1210495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DA21A-47A5-85CB-C997-FFDD84AEFC6C}"/>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 engineering drawing&#10;&#10;Description automatically generated">
            <a:extLst>
              <a:ext uri="{FF2B5EF4-FFF2-40B4-BE49-F238E27FC236}">
                <a16:creationId xmlns:a16="http://schemas.microsoft.com/office/drawing/2014/main" id="{87B3945A-38F0-A1A7-153E-2BF64BF64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160"/>
            <a:ext cx="12192000" cy="5348766"/>
          </a:xfrm>
          <a:prstGeom prst="rect">
            <a:avLst/>
          </a:prstGeom>
        </p:spPr>
      </p:pic>
      <p:pic>
        <p:nvPicPr>
          <p:cNvPr id="4" name="Graphic 3">
            <a:extLst>
              <a:ext uri="{FF2B5EF4-FFF2-40B4-BE49-F238E27FC236}">
                <a16:creationId xmlns:a16="http://schemas.microsoft.com/office/drawing/2014/main" id="{3EB6175B-8B63-5DB8-6E02-634FC6716D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10402" y="0"/>
            <a:ext cx="1856644" cy="900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276001" y="2301119"/>
            <a:ext cx="4968000" cy="1127881"/>
          </a:xfrm>
        </p:spPr>
        <p:txBody>
          <a:bodyPr/>
          <a:lstStyle>
            <a:lvl1pPr marL="0" indent="0" algn="l">
              <a:buNone/>
              <a:defRPr sz="2500" b="0">
                <a:solidFill>
                  <a:schemeClr val="tx2"/>
                </a:solidFill>
                <a:latin typeface="+mn-lt"/>
              </a:defRPr>
            </a:lvl1pPr>
            <a:lvl2pPr marL="0" indent="0" algn="l">
              <a:spcBef>
                <a:spcPts val="800"/>
              </a:spcBef>
              <a:buNone/>
              <a:defRPr sz="1500" b="0">
                <a:solidFill>
                  <a:schemeClr val="tx2"/>
                </a:solidFill>
                <a:latin typeface="+mn-lt"/>
              </a:defRPr>
            </a:lvl2pPr>
            <a:lvl3pPr marL="0" indent="0" algn="l">
              <a:buNone/>
              <a:defRPr sz="1500" b="0">
                <a:solidFill>
                  <a:schemeClr val="tx2"/>
                </a:solidFill>
                <a:latin typeface="+mn-lt"/>
              </a:defRPr>
            </a:lvl3pPr>
            <a:lvl4pPr marL="0" indent="0" algn="l">
              <a:buNone/>
              <a:defRPr sz="1500" b="0">
                <a:solidFill>
                  <a:schemeClr val="tx2"/>
                </a:solidFill>
                <a:latin typeface="+mn-lt"/>
              </a:defRPr>
            </a:lvl4pPr>
            <a:lvl5pPr marL="0" indent="0" algn="l">
              <a:buNone/>
              <a:defRPr sz="1500" b="0">
                <a:solidFill>
                  <a:schemeClr val="tx2"/>
                </a:solidFill>
                <a:latin typeface="+mn-lt"/>
              </a:defRPr>
            </a:lvl5pPr>
            <a:lvl6pPr marL="0" indent="0" algn="l">
              <a:buNone/>
              <a:defRPr sz="1500" b="0">
                <a:solidFill>
                  <a:schemeClr val="tx2"/>
                </a:solidFill>
                <a:latin typeface="+mn-lt"/>
              </a:defRPr>
            </a:lvl6pPr>
            <a:lvl7pPr marL="0" indent="0" algn="l">
              <a:buNone/>
              <a:defRPr sz="1500" b="0">
                <a:solidFill>
                  <a:schemeClr val="tx2"/>
                </a:solidFill>
                <a:latin typeface="+mn-lt"/>
              </a:defRPr>
            </a:lvl7pPr>
            <a:lvl8pPr marL="0" indent="0" algn="l">
              <a:buNone/>
              <a:defRPr sz="1500" b="0">
                <a:solidFill>
                  <a:schemeClr val="tx2"/>
                </a:solidFill>
                <a:latin typeface="+mn-lt"/>
              </a:defRPr>
            </a:lvl8pPr>
            <a:lvl9pPr marL="0" indent="0" algn="l">
              <a:buNone/>
              <a:defRPr sz="1500" b="0">
                <a:solidFill>
                  <a:schemeClr val="tx2"/>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p:nvPr>
        </p:nvSpPr>
        <p:spPr>
          <a:xfrm>
            <a:off x="276001" y="730894"/>
            <a:ext cx="4968000" cy="1548000"/>
          </a:xfrm>
        </p:spPr>
        <p:txBody>
          <a:bodyPr anchor="b"/>
          <a:lstStyle>
            <a:lvl1pPr>
              <a:lnSpc>
                <a:spcPct val="95000"/>
              </a:lnSpc>
              <a:defRPr sz="50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95058A2-2BAF-F7C4-52FE-E0A6E815F572}"/>
              </a:ext>
            </a:extLst>
          </p:cNvPr>
          <p:cNvSpPr>
            <a:spLocks noGrp="1"/>
          </p:cNvSpPr>
          <p:nvPr>
            <p:ph type="ftr" sz="quarter" idx="16"/>
          </p:nvPr>
        </p:nvSpPr>
        <p:spPr/>
        <p:txBody>
          <a:bodyPr/>
          <a:lstStyle>
            <a:lvl1pPr>
              <a:defRPr>
                <a:solidFill>
                  <a:schemeClr val="tx2"/>
                </a:solidFill>
              </a:defRPr>
            </a:lvl1pPr>
          </a:lstStyle>
          <a:p>
            <a:r>
              <a:rPr lang="en-GB"/>
              <a:t>Document title</a:t>
            </a:r>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2166203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Agenda</a:t>
            </a:r>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0" name="Text Placeholder 7">
            <a:extLst>
              <a:ext uri="{FF2B5EF4-FFF2-40B4-BE49-F238E27FC236}">
                <a16:creationId xmlns:a16="http://schemas.microsoft.com/office/drawing/2014/main" id="{25E77EBE-492E-D837-B41C-891FFBA7512C}"/>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12" name="Table Placeholder 11">
            <a:extLst>
              <a:ext uri="{FF2B5EF4-FFF2-40B4-BE49-F238E27FC236}">
                <a16:creationId xmlns:a16="http://schemas.microsoft.com/office/drawing/2014/main" id="{D2449D9C-C262-917E-6DCF-6AF3DE0C95E5}"/>
              </a:ext>
            </a:extLst>
          </p:cNvPr>
          <p:cNvSpPr>
            <a:spLocks noGrp="1"/>
          </p:cNvSpPr>
          <p:nvPr>
            <p:ph type="tbl" sz="quarter" idx="16"/>
          </p:nvPr>
        </p:nvSpPr>
        <p:spPr>
          <a:xfrm>
            <a:off x="276001" y="1964267"/>
            <a:ext cx="8388000" cy="3960000"/>
          </a:xfrm>
        </p:spPr>
        <p:txBody>
          <a:bodyPr/>
          <a:lstStyle/>
          <a:p>
            <a:r>
              <a:rPr lang="en-US"/>
              <a:t>Click icon to add table</a:t>
            </a:r>
            <a:endParaRPr lang="en-GB"/>
          </a:p>
        </p:txBody>
      </p:sp>
      <p:pic>
        <p:nvPicPr>
          <p:cNvPr id="18" name="Picture 17" descr="A picture containing text, vector graphics&#10;&#10;Description automatically generated">
            <a:extLst>
              <a:ext uri="{FF2B5EF4-FFF2-40B4-BE49-F238E27FC236}">
                <a16:creationId xmlns:a16="http://schemas.microsoft.com/office/drawing/2014/main" id="{1735B068-C30E-BCDD-A8C6-DBE41E9AB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2116" y="5041900"/>
            <a:ext cx="2436326" cy="1508126"/>
          </a:xfrm>
          <a:prstGeom prst="rect">
            <a:avLst/>
          </a:prstGeom>
        </p:spPr>
      </p:pic>
    </p:spTree>
    <p:extLst>
      <p:ext uri="{BB962C8B-B14F-4D97-AF65-F5344CB8AC3E}">
        <p14:creationId xmlns:p14="http://schemas.microsoft.com/office/powerpoint/2010/main" val="2210323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2120911"/>
            <a:ext cx="4680000" cy="2664000"/>
          </a:xfrm>
        </p:spPr>
        <p:txBody>
          <a:bodyPr lIns="36000"/>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7750" y="2120911"/>
            <a:ext cx="4680000" cy="26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pic>
        <p:nvPicPr>
          <p:cNvPr id="10" name="Graphic 9">
            <a:extLst>
              <a:ext uri="{FF2B5EF4-FFF2-40B4-BE49-F238E27FC236}">
                <a16:creationId xmlns:a16="http://schemas.microsoft.com/office/drawing/2014/main" id="{BB64AC98-0A50-B52D-B93D-AD33EA6652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3229" y="4556125"/>
            <a:ext cx="1189266" cy="1992824"/>
          </a:xfrm>
          <a:prstGeom prst="rect">
            <a:avLst/>
          </a:prstGeom>
        </p:spPr>
      </p:pic>
      <p:sp>
        <p:nvSpPr>
          <p:cNvPr id="13" name="Text Placeholder 7">
            <a:extLst>
              <a:ext uri="{FF2B5EF4-FFF2-40B4-BE49-F238E27FC236}">
                <a16:creationId xmlns:a16="http://schemas.microsoft.com/office/drawing/2014/main" id="{2670D46A-795A-4E30-8848-7BB039B34DE4}"/>
              </a:ext>
            </a:extLst>
          </p:cNvPr>
          <p:cNvSpPr>
            <a:spLocks noGrp="1"/>
          </p:cNvSpPr>
          <p:nvPr>
            <p:ph type="body" sz="quarter" idx="13" hasCustomPrompt="1"/>
          </p:nvPr>
        </p:nvSpPr>
        <p:spPr>
          <a:xfrm>
            <a:off x="7058673" y="4967902"/>
            <a:ext cx="2628000" cy="468000"/>
          </a:xfrm>
          <a:solidFill>
            <a:srgbClr val="DBECDA"/>
          </a:solidFill>
        </p:spPr>
        <p:txBody>
          <a:bodyPr lIns="36000" anchor="ctr"/>
          <a:lstStyle>
            <a:lvl1pPr>
              <a:defRPr sz="1500">
                <a:solidFill>
                  <a:schemeClr val="tx2"/>
                </a:solidFill>
                <a:latin typeface="+mn-lt"/>
              </a:defRPr>
            </a:lvl1pPr>
            <a:lvl2pPr marL="0" indent="0">
              <a:buNone/>
              <a:defRPr sz="1500">
                <a:solidFill>
                  <a:schemeClr val="tx2"/>
                </a:solidFill>
                <a:latin typeface="+mn-lt"/>
              </a:defRPr>
            </a:lvl2pPr>
            <a:lvl3pPr marL="0" indent="0">
              <a:buNone/>
              <a:defRPr sz="1500">
                <a:solidFill>
                  <a:schemeClr val="tx2"/>
                </a:solidFill>
                <a:latin typeface="+mn-lt"/>
              </a:defRPr>
            </a:lvl3pPr>
            <a:lvl4pPr>
              <a:defRPr sz="1500" b="0">
                <a:solidFill>
                  <a:schemeClr val="tx2"/>
                </a:solidFill>
                <a:latin typeface="+mn-lt"/>
              </a:defRPr>
            </a:lvl4pPr>
            <a:lvl5pPr>
              <a:defRPr sz="1500">
                <a:solidFill>
                  <a:schemeClr val="tx2"/>
                </a:solidFill>
                <a:latin typeface="+mn-lt"/>
              </a:defRPr>
            </a:lvl5pPr>
            <a:lvl6pPr>
              <a:defRPr sz="1500">
                <a:solidFill>
                  <a:schemeClr val="tx2"/>
                </a:solidFill>
                <a:latin typeface="+mn-lt"/>
              </a:defRPr>
            </a:lvl6pPr>
            <a:lvl7pPr>
              <a:defRPr sz="1500">
                <a:solidFill>
                  <a:schemeClr val="tx2"/>
                </a:solidFill>
                <a:latin typeface="+mn-lt"/>
              </a:defRPr>
            </a:lvl7pPr>
            <a:lvl8pPr>
              <a:defRPr sz="1500">
                <a:solidFill>
                  <a:schemeClr val="tx2"/>
                </a:solidFill>
                <a:latin typeface="+mn-lt"/>
              </a:defRPr>
            </a:lvl8pPr>
            <a:lvl9pPr>
              <a:defRPr sz="1500">
                <a:solidFill>
                  <a:schemeClr val="tx2"/>
                </a:solidFill>
                <a:latin typeface="+mn-lt"/>
              </a:defRPr>
            </a:lvl9pPr>
          </a:lstStyle>
          <a:p>
            <a:pPr lvl="0"/>
            <a:r>
              <a:rPr lang="en-US"/>
              <a:t>Click to add text</a:t>
            </a:r>
          </a:p>
        </p:txBody>
      </p:sp>
      <p:sp>
        <p:nvSpPr>
          <p:cNvPr id="14" name="Text Placeholder 7">
            <a:extLst>
              <a:ext uri="{FF2B5EF4-FFF2-40B4-BE49-F238E27FC236}">
                <a16:creationId xmlns:a16="http://schemas.microsoft.com/office/drawing/2014/main" id="{B6AB0684-5405-DC1C-CF75-AB20A9EC6A5B}"/>
              </a:ext>
            </a:extLst>
          </p:cNvPr>
          <p:cNvSpPr>
            <a:spLocks noGrp="1"/>
          </p:cNvSpPr>
          <p:nvPr>
            <p:ph type="body" sz="quarter" idx="14" hasCustomPrompt="1"/>
          </p:nvPr>
        </p:nvSpPr>
        <p:spPr>
          <a:xfrm>
            <a:off x="7058673" y="5532968"/>
            <a:ext cx="2628000" cy="648000"/>
          </a:xfrm>
          <a:noFill/>
        </p:spPr>
        <p:txBody>
          <a:bodyPr lIns="36000" rIns="36000"/>
          <a:lstStyle>
            <a:lvl1pPr>
              <a:lnSpc>
                <a:spcPct val="110000"/>
              </a:lnSpc>
              <a:defRPr sz="680">
                <a:solidFill>
                  <a:schemeClr val="tx2"/>
                </a:solidFill>
                <a:latin typeface="Gotham-Book" panose="02000604040000020004" pitchFamily="50" charset="0"/>
              </a:defRPr>
            </a:lvl1pPr>
            <a:lvl2pPr marL="0" indent="0">
              <a:lnSpc>
                <a:spcPct val="110000"/>
              </a:lnSpc>
              <a:buNone/>
              <a:defRPr sz="680">
                <a:solidFill>
                  <a:schemeClr val="tx2"/>
                </a:solidFill>
                <a:latin typeface="Gotham-Book" panose="02000604040000020004" pitchFamily="50" charset="0"/>
              </a:defRPr>
            </a:lvl2pPr>
            <a:lvl3pPr marL="0" indent="0">
              <a:lnSpc>
                <a:spcPct val="110000"/>
              </a:lnSpc>
              <a:buNone/>
              <a:defRPr sz="680">
                <a:solidFill>
                  <a:schemeClr val="tx2"/>
                </a:solidFill>
                <a:latin typeface="Gotham-Book" panose="02000604040000020004" pitchFamily="50" charset="0"/>
              </a:defRPr>
            </a:lvl3pPr>
            <a:lvl4pPr>
              <a:lnSpc>
                <a:spcPct val="110000"/>
              </a:lnSpc>
              <a:defRPr sz="680" b="0">
                <a:solidFill>
                  <a:schemeClr val="tx2"/>
                </a:solidFill>
                <a:latin typeface="Gotham-Book" panose="02000604040000020004" pitchFamily="50" charset="0"/>
              </a:defRPr>
            </a:lvl4pPr>
            <a:lvl5pPr>
              <a:lnSpc>
                <a:spcPct val="110000"/>
              </a:lnSpc>
              <a:defRPr sz="680">
                <a:solidFill>
                  <a:schemeClr val="tx2"/>
                </a:solidFill>
                <a:latin typeface="Gotham-Book" panose="02000604040000020004" pitchFamily="50" charset="0"/>
              </a:defRPr>
            </a:lvl5pPr>
            <a:lvl6pPr>
              <a:lnSpc>
                <a:spcPct val="110000"/>
              </a:lnSpc>
              <a:defRPr sz="680">
                <a:solidFill>
                  <a:schemeClr val="tx2"/>
                </a:solidFill>
                <a:latin typeface="Gotham-Book" panose="02000604040000020004" pitchFamily="50" charset="0"/>
              </a:defRPr>
            </a:lvl6pPr>
            <a:lvl7pPr>
              <a:lnSpc>
                <a:spcPct val="110000"/>
              </a:lnSpc>
              <a:defRPr sz="680">
                <a:solidFill>
                  <a:schemeClr val="tx2"/>
                </a:solidFill>
                <a:latin typeface="Gotham-Book" panose="02000604040000020004" pitchFamily="50" charset="0"/>
              </a:defRPr>
            </a:lvl7pPr>
            <a:lvl8pPr>
              <a:lnSpc>
                <a:spcPct val="110000"/>
              </a:lnSpc>
              <a:defRPr sz="680">
                <a:solidFill>
                  <a:schemeClr val="tx2"/>
                </a:solidFill>
                <a:latin typeface="Gotham-Book" panose="02000604040000020004" pitchFamily="50" charset="0"/>
              </a:defRPr>
            </a:lvl8pPr>
            <a:lvl9pPr>
              <a:lnSpc>
                <a:spcPct val="110000"/>
              </a:lnSpc>
              <a:defRPr sz="680">
                <a:solidFill>
                  <a:schemeClr val="tx2"/>
                </a:solidFill>
                <a:latin typeface="Gotham-Book" panose="02000604040000020004" pitchFamily="50" charset="0"/>
              </a:defRPr>
            </a:lvl9pPr>
          </a:lstStyle>
          <a:p>
            <a:pPr lvl="0"/>
            <a:r>
              <a:rPr lang="en-US"/>
              <a:t>Click to add detail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16" name="Picture Placeholder 7">
            <a:extLst>
              <a:ext uri="{FF2B5EF4-FFF2-40B4-BE49-F238E27FC236}">
                <a16:creationId xmlns:a16="http://schemas.microsoft.com/office/drawing/2014/main" id="{CADF780F-3BFF-36A0-15AC-C12BD7B49011}"/>
              </a:ext>
            </a:extLst>
          </p:cNvPr>
          <p:cNvSpPr>
            <a:spLocks noGrp="1"/>
          </p:cNvSpPr>
          <p:nvPr>
            <p:ph type="pic" sz="quarter" idx="17"/>
          </p:nvPr>
        </p:nvSpPr>
        <p:spPr>
          <a:xfrm>
            <a:off x="6265363" y="5006002"/>
            <a:ext cx="622800" cy="410400"/>
          </a:xfrm>
          <a:noFill/>
        </p:spPr>
        <p:txBody>
          <a:bodyPr lIns="0" tIns="0" rIns="0" bIns="0" anchor="ctr"/>
          <a:lstStyle>
            <a:lvl1pPr>
              <a:defRPr sz="600">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2348060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01CAA9C-BC2D-4085-AAD4-0D56C06B1D4C}"/>
              </a:ext>
            </a:extLst>
          </p:cNvPr>
          <p:cNvSpPr>
            <a:spLocks noGrp="1"/>
          </p:cNvSpPr>
          <p:nvPr>
            <p:ph type="pic" sz="quarter" idx="14" hasCustomPrompt="1"/>
          </p:nvPr>
        </p:nvSpPr>
        <p:spPr>
          <a:xfrm>
            <a:off x="6129879" y="2206000"/>
            <a:ext cx="5740400" cy="4176000"/>
          </a:xfrm>
          <a:solidFill>
            <a:schemeClr val="bg1">
              <a:lumMod val="75000"/>
            </a:schemeClr>
          </a:solidFill>
        </p:spPr>
        <p:txBody>
          <a:bodyPr lIns="216000" tIns="216000" rIns="216000" bIns="216000" anchor="b"/>
          <a:lstStyle>
            <a:lvl1pPr>
              <a:defRPr sz="1400">
                <a:solidFill>
                  <a:schemeClr val="bg1"/>
                </a:solidFill>
              </a:defRPr>
            </a:lvl1pPr>
          </a:lstStyle>
          <a:p>
            <a:r>
              <a:rPr lang="en-AU"/>
              <a:t>To insert an image, select ‘Insert Picture’, or click on icon. Select ‘Picture Format &gt; Crop’ to edit size and position of picture.</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2120911"/>
            <a:ext cx="4680000" cy="2664000"/>
          </a:xfrm>
        </p:spPr>
        <p:txBody>
          <a:bodyPr lIns="36000"/>
          <a:lstStyle>
            <a:lvl1pPr>
              <a:defRPr/>
            </a:lvl1pPr>
          </a:lstStyle>
          <a:p>
            <a:pPr lvl="0"/>
            <a:r>
              <a:rPr lang="en-GB"/>
              <a:t>Click to add text, or click on one of the central icons to add a table, chart, SmartArt, image or media. Press the ‘Increase/Decrease’ button under the Home tab to move through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16" name="Text Placeholder 7">
            <a:extLst>
              <a:ext uri="{FF2B5EF4-FFF2-40B4-BE49-F238E27FC236}">
                <a16:creationId xmlns:a16="http://schemas.microsoft.com/office/drawing/2014/main" id="{EE428A1E-C55E-474E-E6BB-EBE27679229B}"/>
              </a:ext>
            </a:extLst>
          </p:cNvPr>
          <p:cNvSpPr>
            <a:spLocks noGrp="1"/>
          </p:cNvSpPr>
          <p:nvPr>
            <p:ph type="body" sz="quarter" idx="16" hasCustomPrompt="1"/>
          </p:nvPr>
        </p:nvSpPr>
        <p:spPr>
          <a:xfrm>
            <a:off x="6129878" y="6454350"/>
            <a:ext cx="5040000" cy="144000"/>
          </a:xfrm>
          <a:noFill/>
        </p:spPr>
        <p:txBody>
          <a:bodyPr lIns="0" rIns="0"/>
          <a:lstStyle>
            <a:lvl1pPr>
              <a:lnSpc>
                <a:spcPct val="110000"/>
              </a:lnSpc>
              <a:defRPr sz="680">
                <a:solidFill>
                  <a:schemeClr val="tx2"/>
                </a:solidFill>
                <a:latin typeface="Gotham-Book" panose="02000604040000020004" pitchFamily="50" charset="0"/>
              </a:defRPr>
            </a:lvl1pPr>
            <a:lvl2pPr marL="0" indent="0">
              <a:lnSpc>
                <a:spcPct val="110000"/>
              </a:lnSpc>
              <a:buNone/>
              <a:defRPr sz="680">
                <a:solidFill>
                  <a:schemeClr val="tx2"/>
                </a:solidFill>
                <a:latin typeface="Gotham-Book" panose="02000604040000020004" pitchFamily="50" charset="0"/>
              </a:defRPr>
            </a:lvl2pPr>
            <a:lvl3pPr marL="0" indent="0">
              <a:lnSpc>
                <a:spcPct val="110000"/>
              </a:lnSpc>
              <a:buNone/>
              <a:defRPr sz="680">
                <a:solidFill>
                  <a:schemeClr val="tx2"/>
                </a:solidFill>
                <a:latin typeface="Gotham-Book" panose="02000604040000020004" pitchFamily="50" charset="0"/>
              </a:defRPr>
            </a:lvl3pPr>
            <a:lvl4pPr>
              <a:lnSpc>
                <a:spcPct val="110000"/>
              </a:lnSpc>
              <a:defRPr sz="680" b="0">
                <a:solidFill>
                  <a:schemeClr val="tx2"/>
                </a:solidFill>
                <a:latin typeface="Gotham-Book" panose="02000604040000020004" pitchFamily="50" charset="0"/>
              </a:defRPr>
            </a:lvl4pPr>
            <a:lvl5pPr>
              <a:lnSpc>
                <a:spcPct val="110000"/>
              </a:lnSpc>
              <a:defRPr sz="680">
                <a:solidFill>
                  <a:schemeClr val="tx2"/>
                </a:solidFill>
                <a:latin typeface="Gotham-Book" panose="02000604040000020004" pitchFamily="50" charset="0"/>
              </a:defRPr>
            </a:lvl5pPr>
            <a:lvl6pPr>
              <a:lnSpc>
                <a:spcPct val="110000"/>
              </a:lnSpc>
              <a:defRPr sz="680">
                <a:solidFill>
                  <a:schemeClr val="tx2"/>
                </a:solidFill>
                <a:latin typeface="Gotham-Book" panose="02000604040000020004" pitchFamily="50" charset="0"/>
              </a:defRPr>
            </a:lvl6pPr>
            <a:lvl7pPr>
              <a:lnSpc>
                <a:spcPct val="110000"/>
              </a:lnSpc>
              <a:defRPr sz="680">
                <a:solidFill>
                  <a:schemeClr val="tx2"/>
                </a:solidFill>
                <a:latin typeface="Gotham-Book" panose="02000604040000020004" pitchFamily="50" charset="0"/>
              </a:defRPr>
            </a:lvl7pPr>
            <a:lvl8pPr>
              <a:lnSpc>
                <a:spcPct val="110000"/>
              </a:lnSpc>
              <a:defRPr sz="680">
                <a:solidFill>
                  <a:schemeClr val="tx2"/>
                </a:solidFill>
                <a:latin typeface="Gotham-Book" panose="02000604040000020004" pitchFamily="50" charset="0"/>
              </a:defRPr>
            </a:lvl8pPr>
            <a:lvl9pPr>
              <a:lnSpc>
                <a:spcPct val="110000"/>
              </a:lnSpc>
              <a:defRPr sz="680">
                <a:solidFill>
                  <a:schemeClr val="tx2"/>
                </a:solidFill>
                <a:latin typeface="Gotham-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6062122" y="2133650"/>
            <a:ext cx="1111261"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840889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01CAA9C-BC2D-4085-AAD4-0D56C06B1D4C}"/>
              </a:ext>
            </a:extLst>
          </p:cNvPr>
          <p:cNvSpPr>
            <a:spLocks noGrp="1"/>
          </p:cNvSpPr>
          <p:nvPr>
            <p:ph type="pic" sz="quarter" idx="14" hasCustomPrompt="1"/>
          </p:nvPr>
        </p:nvSpPr>
        <p:spPr>
          <a:xfrm>
            <a:off x="321719" y="1580083"/>
            <a:ext cx="11556000" cy="4788000"/>
          </a:xfrm>
          <a:solidFill>
            <a:schemeClr val="bg1">
              <a:lumMod val="75000"/>
            </a:schemeClr>
          </a:solidFill>
        </p:spPr>
        <p:txBody>
          <a:bodyPr lIns="216000" tIns="216000" rIns="216000" bIns="216000" anchor="b"/>
          <a:lstStyle>
            <a:lvl1pPr>
              <a:defRPr sz="1400">
                <a:solidFill>
                  <a:schemeClr val="bg1"/>
                </a:solidFill>
              </a:defRPr>
            </a:lvl1pPr>
          </a:lstStyle>
          <a:p>
            <a:r>
              <a:rPr lang="en-AU"/>
              <a:t>To insert an image, select ‘Insert Picture’, or click on icon. Select ‘Picture Format &gt; Crop’ to edit size and position of picture.</a:t>
            </a:r>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16" name="Text Placeholder 7">
            <a:extLst>
              <a:ext uri="{FF2B5EF4-FFF2-40B4-BE49-F238E27FC236}">
                <a16:creationId xmlns:a16="http://schemas.microsoft.com/office/drawing/2014/main" id="{EE428A1E-C55E-474E-E6BB-EBE27679229B}"/>
              </a:ext>
            </a:extLst>
          </p:cNvPr>
          <p:cNvSpPr>
            <a:spLocks noGrp="1"/>
          </p:cNvSpPr>
          <p:nvPr>
            <p:ph type="body" sz="quarter" idx="16" hasCustomPrompt="1"/>
          </p:nvPr>
        </p:nvSpPr>
        <p:spPr>
          <a:xfrm>
            <a:off x="6129878" y="6454350"/>
            <a:ext cx="5040000" cy="144000"/>
          </a:xfrm>
          <a:noFill/>
        </p:spPr>
        <p:txBody>
          <a:bodyPr lIns="0" rIns="0"/>
          <a:lstStyle>
            <a:lvl1pPr>
              <a:lnSpc>
                <a:spcPct val="110000"/>
              </a:lnSpc>
              <a:defRPr sz="680">
                <a:solidFill>
                  <a:schemeClr val="tx2"/>
                </a:solidFill>
                <a:latin typeface="Gotham-Book" panose="02000604040000020004" pitchFamily="50" charset="0"/>
              </a:defRPr>
            </a:lvl1pPr>
            <a:lvl2pPr marL="0" indent="0">
              <a:lnSpc>
                <a:spcPct val="110000"/>
              </a:lnSpc>
              <a:buNone/>
              <a:defRPr sz="680">
                <a:solidFill>
                  <a:schemeClr val="tx2"/>
                </a:solidFill>
                <a:latin typeface="Gotham-Book" panose="02000604040000020004" pitchFamily="50" charset="0"/>
              </a:defRPr>
            </a:lvl2pPr>
            <a:lvl3pPr marL="0" indent="0">
              <a:lnSpc>
                <a:spcPct val="110000"/>
              </a:lnSpc>
              <a:buNone/>
              <a:defRPr sz="680">
                <a:solidFill>
                  <a:schemeClr val="tx2"/>
                </a:solidFill>
                <a:latin typeface="Gotham-Book" panose="02000604040000020004" pitchFamily="50" charset="0"/>
              </a:defRPr>
            </a:lvl3pPr>
            <a:lvl4pPr>
              <a:lnSpc>
                <a:spcPct val="110000"/>
              </a:lnSpc>
              <a:defRPr sz="680" b="0">
                <a:solidFill>
                  <a:schemeClr val="tx2"/>
                </a:solidFill>
                <a:latin typeface="Gotham-Book" panose="02000604040000020004" pitchFamily="50" charset="0"/>
              </a:defRPr>
            </a:lvl4pPr>
            <a:lvl5pPr>
              <a:lnSpc>
                <a:spcPct val="110000"/>
              </a:lnSpc>
              <a:defRPr sz="680">
                <a:solidFill>
                  <a:schemeClr val="tx2"/>
                </a:solidFill>
                <a:latin typeface="Gotham-Book" panose="02000604040000020004" pitchFamily="50" charset="0"/>
              </a:defRPr>
            </a:lvl5pPr>
            <a:lvl6pPr>
              <a:lnSpc>
                <a:spcPct val="110000"/>
              </a:lnSpc>
              <a:defRPr sz="680">
                <a:solidFill>
                  <a:schemeClr val="tx2"/>
                </a:solidFill>
                <a:latin typeface="Gotham-Book" panose="02000604040000020004" pitchFamily="50" charset="0"/>
              </a:defRPr>
            </a:lvl6pPr>
            <a:lvl7pPr>
              <a:lnSpc>
                <a:spcPct val="110000"/>
              </a:lnSpc>
              <a:defRPr sz="680">
                <a:solidFill>
                  <a:schemeClr val="tx2"/>
                </a:solidFill>
                <a:latin typeface="Gotham-Book" panose="02000604040000020004" pitchFamily="50" charset="0"/>
              </a:defRPr>
            </a:lvl7pPr>
            <a:lvl8pPr>
              <a:lnSpc>
                <a:spcPct val="110000"/>
              </a:lnSpc>
              <a:defRPr sz="680">
                <a:solidFill>
                  <a:schemeClr val="tx2"/>
                </a:solidFill>
                <a:latin typeface="Gotham-Book" panose="02000604040000020004" pitchFamily="50" charset="0"/>
              </a:defRPr>
            </a:lvl8pPr>
            <a:lvl9pPr>
              <a:lnSpc>
                <a:spcPct val="110000"/>
              </a:lnSpc>
              <a:defRPr sz="680">
                <a:solidFill>
                  <a:schemeClr val="tx2"/>
                </a:solidFill>
                <a:latin typeface="Gotham-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10822517" y="1499758"/>
            <a:ext cx="1116000"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
        <p:nvSpPr>
          <p:cNvPr id="9" name="Content Placeholder 2">
            <a:extLst>
              <a:ext uri="{FF2B5EF4-FFF2-40B4-BE49-F238E27FC236}">
                <a16:creationId xmlns:a16="http://schemas.microsoft.com/office/drawing/2014/main" id="{BB5A90ED-A969-6E1B-7741-B2C42408567B}"/>
              </a:ext>
            </a:extLst>
          </p:cNvPr>
          <p:cNvSpPr>
            <a:spLocks noGrp="1"/>
          </p:cNvSpPr>
          <p:nvPr>
            <p:ph sz="half" idx="1" hasCustomPrompt="1"/>
          </p:nvPr>
        </p:nvSpPr>
        <p:spPr>
          <a:xfrm>
            <a:off x="321719" y="867825"/>
            <a:ext cx="4932000" cy="576000"/>
          </a:xfrm>
        </p:spPr>
        <p:txBody>
          <a:bodyPr lIns="0"/>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4763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umbered Three Column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067050"/>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69A044AA-C966-F7EE-D135-4FDD9F964EDE}"/>
              </a:ext>
            </a:extLst>
          </p:cNvPr>
          <p:cNvSpPr>
            <a:spLocks noGrp="1"/>
          </p:cNvSpPr>
          <p:nvPr>
            <p:ph type="body" sz="quarter" idx="17" hasCustomPrompt="1"/>
          </p:nvPr>
        </p:nvSpPr>
        <p:spPr>
          <a:xfrm>
            <a:off x="578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sp>
        <p:nvSpPr>
          <p:cNvPr id="15" name="Text Placeholder 7">
            <a:extLst>
              <a:ext uri="{FF2B5EF4-FFF2-40B4-BE49-F238E27FC236}">
                <a16:creationId xmlns:a16="http://schemas.microsoft.com/office/drawing/2014/main" id="{850EE0A2-F36C-0250-BDF6-2DF12D955141}"/>
              </a:ext>
            </a:extLst>
          </p:cNvPr>
          <p:cNvSpPr>
            <a:spLocks noGrp="1"/>
          </p:cNvSpPr>
          <p:nvPr>
            <p:ph type="body" sz="quarter" idx="18" hasCustomPrompt="1"/>
          </p:nvPr>
        </p:nvSpPr>
        <p:spPr>
          <a:xfrm>
            <a:off x="4445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sp>
        <p:nvSpPr>
          <p:cNvPr id="16" name="Text Placeholder 7">
            <a:extLst>
              <a:ext uri="{FF2B5EF4-FFF2-40B4-BE49-F238E27FC236}">
                <a16:creationId xmlns:a16="http://schemas.microsoft.com/office/drawing/2014/main" id="{1C53F9BE-A12E-9B37-4224-C05ADE102C9C}"/>
              </a:ext>
            </a:extLst>
          </p:cNvPr>
          <p:cNvSpPr>
            <a:spLocks noGrp="1"/>
          </p:cNvSpPr>
          <p:nvPr>
            <p:ph type="body" sz="quarter" idx="19" hasCustomPrompt="1"/>
          </p:nvPr>
        </p:nvSpPr>
        <p:spPr>
          <a:xfrm>
            <a:off x="8312281" y="2336361"/>
            <a:ext cx="3276000" cy="754972"/>
          </a:xfrm>
          <a:noFill/>
        </p:spPr>
        <p:txBody>
          <a:bodyPr lIns="0" rIns="0" anchor="b"/>
          <a:lstStyle>
            <a:lvl1pPr algn="ctr">
              <a:lnSpc>
                <a:spcPct val="110000"/>
              </a:lnSpc>
              <a:defRPr sz="5000">
                <a:solidFill>
                  <a:schemeClr val="bg2"/>
                </a:solidFill>
                <a:latin typeface="+mj-lt"/>
              </a:defRPr>
            </a:lvl1pPr>
            <a:lvl2pPr marL="0" indent="0" algn="ctr">
              <a:lnSpc>
                <a:spcPct val="110000"/>
              </a:lnSpc>
              <a:buNone/>
              <a:defRPr sz="5000">
                <a:solidFill>
                  <a:schemeClr val="bg2"/>
                </a:solidFill>
                <a:latin typeface="+mj-lt"/>
              </a:defRPr>
            </a:lvl2pPr>
            <a:lvl3pPr marL="0" indent="0" algn="ctr">
              <a:lnSpc>
                <a:spcPct val="110000"/>
              </a:lnSpc>
              <a:buNone/>
              <a:defRPr sz="5000">
                <a:solidFill>
                  <a:schemeClr val="bg2"/>
                </a:solidFill>
                <a:latin typeface="+mj-lt"/>
              </a:defRPr>
            </a:lvl3pPr>
            <a:lvl4pPr algn="ctr">
              <a:lnSpc>
                <a:spcPct val="110000"/>
              </a:lnSpc>
              <a:defRPr sz="5000" b="0">
                <a:solidFill>
                  <a:schemeClr val="bg2"/>
                </a:solidFill>
                <a:latin typeface="+mj-lt"/>
              </a:defRPr>
            </a:lvl4pPr>
            <a:lvl5pPr algn="ctr">
              <a:lnSpc>
                <a:spcPct val="110000"/>
              </a:lnSpc>
              <a:defRPr sz="5000">
                <a:solidFill>
                  <a:schemeClr val="bg2"/>
                </a:solidFill>
                <a:latin typeface="+mj-lt"/>
              </a:defRPr>
            </a:lvl5pPr>
            <a:lvl6pPr algn="ctr">
              <a:lnSpc>
                <a:spcPct val="110000"/>
              </a:lnSpc>
              <a:defRPr sz="5000">
                <a:solidFill>
                  <a:schemeClr val="bg2"/>
                </a:solidFill>
                <a:latin typeface="+mj-lt"/>
              </a:defRPr>
            </a:lvl6pPr>
            <a:lvl7pPr algn="ctr">
              <a:lnSpc>
                <a:spcPct val="110000"/>
              </a:lnSpc>
              <a:defRPr sz="5000">
                <a:solidFill>
                  <a:schemeClr val="bg2"/>
                </a:solidFill>
                <a:latin typeface="+mj-lt"/>
              </a:defRPr>
            </a:lvl7pPr>
            <a:lvl8pPr algn="ctr">
              <a:lnSpc>
                <a:spcPct val="110000"/>
              </a:lnSpc>
              <a:defRPr sz="5000">
                <a:solidFill>
                  <a:schemeClr val="bg2"/>
                </a:solidFill>
                <a:latin typeface="+mj-lt"/>
              </a:defRPr>
            </a:lvl8pPr>
            <a:lvl9pPr algn="ctr">
              <a:lnSpc>
                <a:spcPct val="110000"/>
              </a:lnSpc>
              <a:defRPr sz="5000">
                <a:solidFill>
                  <a:schemeClr val="bg2"/>
                </a:solidFill>
                <a:latin typeface="+mj-lt"/>
              </a:defRPr>
            </a:lvl9pPr>
          </a:lstStyle>
          <a:p>
            <a:pPr lvl="0"/>
            <a:r>
              <a:rPr lang="en-US"/>
              <a:t>00</a:t>
            </a:r>
          </a:p>
        </p:txBody>
      </p:sp>
      <p:pic>
        <p:nvPicPr>
          <p:cNvPr id="18" name="Picture 17">
            <a:extLst>
              <a:ext uri="{FF2B5EF4-FFF2-40B4-BE49-F238E27FC236}">
                <a16:creationId xmlns:a16="http://schemas.microsoft.com/office/drawing/2014/main" id="{BB65DCE0-2FCC-E3E0-6595-B10FDEE3E1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2299" y="4782062"/>
            <a:ext cx="2225038" cy="1759773"/>
          </a:xfrm>
          <a:prstGeom prst="rect">
            <a:avLst/>
          </a:prstGeom>
        </p:spPr>
      </p:pic>
      <p:sp>
        <p:nvSpPr>
          <p:cNvPr id="19" name="Text Placeholder 7">
            <a:extLst>
              <a:ext uri="{FF2B5EF4-FFF2-40B4-BE49-F238E27FC236}">
                <a16:creationId xmlns:a16="http://schemas.microsoft.com/office/drawing/2014/main" id="{007490C1-1C6A-69F5-9628-0D7053C6B002}"/>
              </a:ext>
            </a:extLst>
          </p:cNvPr>
          <p:cNvSpPr>
            <a:spLocks noGrp="1"/>
          </p:cNvSpPr>
          <p:nvPr>
            <p:ph type="body" sz="quarter" idx="20"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3115453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A2EF38D-658E-BEEF-3F90-373D09B5D96C}"/>
              </a:ext>
            </a:extLst>
          </p:cNvPr>
          <p:cNvSpPr>
            <a:spLocks noGrp="1"/>
          </p:cNvSpPr>
          <p:nvPr>
            <p:ph type="body" sz="quarter" idx="17"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Tree>
    <p:extLst>
      <p:ext uri="{BB962C8B-B14F-4D97-AF65-F5344CB8AC3E}">
        <p14:creationId xmlns:p14="http://schemas.microsoft.com/office/powerpoint/2010/main" val="357065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276001" y="3386938"/>
            <a:ext cx="4680000" cy="2626156"/>
          </a:xfrm>
        </p:spPr>
        <p:txBody>
          <a:bodyPr lIns="36000"/>
          <a:lstStyle>
            <a:lvl1pPr>
              <a:defRPr/>
            </a:lvl1pPr>
          </a:lstStyle>
          <a:p>
            <a:pPr lvl="0"/>
            <a:r>
              <a:rPr lang="en-GB"/>
              <a:t>Click to add text, or click on one of the central icons to add a table, chart, SmartArt, image or media. Press the ‘Increase/Decrease’ button under the Home tab to move through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00.00.0000</a:t>
            </a:r>
            <a:endParaRPr lang="en-GB"/>
          </a:p>
        </p:txBody>
      </p:sp>
      <p:sp>
        <p:nvSpPr>
          <p:cNvPr id="6" name="Footer Placeholder 5"/>
          <p:cNvSpPr>
            <a:spLocks noGrp="1"/>
          </p:cNvSpPr>
          <p:nvPr>
            <p:ph type="ftr" sz="quarter" idx="11"/>
          </p:nvPr>
        </p:nvSpPr>
        <p:spPr/>
        <p:txBody>
          <a:bodyPr/>
          <a:lstStyle/>
          <a:p>
            <a:r>
              <a:rPr lang="en-GB"/>
              <a:t>Document title</a:t>
            </a:r>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15" name="Text Placeholder 7">
            <a:extLst>
              <a:ext uri="{FF2B5EF4-FFF2-40B4-BE49-F238E27FC236}">
                <a16:creationId xmlns:a16="http://schemas.microsoft.com/office/drawing/2014/main" id="{F6D5D0BE-30CB-07B5-7701-3944B1F66279}"/>
              </a:ext>
            </a:extLst>
          </p:cNvPr>
          <p:cNvSpPr>
            <a:spLocks noGrp="1"/>
          </p:cNvSpPr>
          <p:nvPr>
            <p:ph type="body" sz="quarter" idx="15"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17" name="Picture Placeholder 7">
            <a:extLst>
              <a:ext uri="{FF2B5EF4-FFF2-40B4-BE49-F238E27FC236}">
                <a16:creationId xmlns:a16="http://schemas.microsoft.com/office/drawing/2014/main" id="{C2409807-EF64-DE56-42E9-A6DCE70B9720}"/>
              </a:ext>
            </a:extLst>
          </p:cNvPr>
          <p:cNvSpPr>
            <a:spLocks noGrp="1"/>
          </p:cNvSpPr>
          <p:nvPr>
            <p:ph type="pic" sz="quarter" idx="17"/>
          </p:nvPr>
        </p:nvSpPr>
        <p:spPr>
          <a:xfrm>
            <a:off x="305261" y="2191696"/>
            <a:ext cx="1111261" cy="797933"/>
          </a:xfrm>
          <a:noFill/>
        </p:spPr>
        <p:txBody>
          <a:bodyPr lIns="216000" tIns="216000" rIns="216000" bIns="216000" anchor="ctr"/>
          <a:lstStyle>
            <a:lvl1pPr>
              <a:defRPr sz="600">
                <a:solidFill>
                  <a:schemeClr val="tx1"/>
                </a:solidFill>
              </a:defRPr>
            </a:lvl1pPr>
          </a:lstStyle>
          <a:p>
            <a:r>
              <a:rPr lang="en-US"/>
              <a:t>Click icon to add picture</a:t>
            </a:r>
            <a:endParaRPr lang="en-AU"/>
          </a:p>
        </p:txBody>
      </p:sp>
      <p:sp>
        <p:nvSpPr>
          <p:cNvPr id="9" name="Rectangle 8">
            <a:extLst>
              <a:ext uri="{FF2B5EF4-FFF2-40B4-BE49-F238E27FC236}">
                <a16:creationId xmlns:a16="http://schemas.microsoft.com/office/drawing/2014/main" id="{A11264CE-8A36-20E1-031A-B10E8E94A524}"/>
              </a:ext>
            </a:extLst>
          </p:cNvPr>
          <p:cNvSpPr/>
          <p:nvPr userDrawn="1"/>
        </p:nvSpPr>
        <p:spPr>
          <a:xfrm>
            <a:off x="6141160" y="1602031"/>
            <a:ext cx="5724000" cy="4284000"/>
          </a:xfrm>
          <a:prstGeom prst="rect">
            <a:avLst/>
          </a:prstGeom>
          <a:solidFill>
            <a:srgbClr val="F8F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art Placeholder 11">
            <a:extLst>
              <a:ext uri="{FF2B5EF4-FFF2-40B4-BE49-F238E27FC236}">
                <a16:creationId xmlns:a16="http://schemas.microsoft.com/office/drawing/2014/main" id="{FDD12039-7D88-F30F-4626-F306E91796E5}"/>
              </a:ext>
            </a:extLst>
          </p:cNvPr>
          <p:cNvSpPr>
            <a:spLocks noGrp="1"/>
          </p:cNvSpPr>
          <p:nvPr>
            <p:ph type="chart" sz="quarter" idx="18"/>
          </p:nvPr>
        </p:nvSpPr>
        <p:spPr>
          <a:xfrm>
            <a:off x="6411160" y="1854031"/>
            <a:ext cx="5184000" cy="3780000"/>
          </a:xfrm>
        </p:spPr>
        <p:txBody>
          <a:bodyPr/>
          <a:lstStyle/>
          <a:p>
            <a:r>
              <a:rPr lang="en-US"/>
              <a:t>Click icon to add chart</a:t>
            </a:r>
            <a:endParaRPr lang="en-GB"/>
          </a:p>
        </p:txBody>
      </p:sp>
    </p:spTree>
    <p:extLst>
      <p:ext uri="{BB962C8B-B14F-4D97-AF65-F5344CB8AC3E}">
        <p14:creationId xmlns:p14="http://schemas.microsoft.com/office/powerpoint/2010/main" val="3911683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 Pag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447783"/>
            <a:ext cx="10224000" cy="2160000"/>
          </a:xfrm>
        </p:spPr>
        <p:txBody>
          <a:bodyPr anchor="t"/>
          <a:lstStyle>
            <a:lvl1pPr algn="ctr">
              <a:lnSpc>
                <a:spcPct val="95000"/>
              </a:lnSpc>
              <a:defRPr sz="5000">
                <a:solidFill>
                  <a:schemeClr val="bg1"/>
                </a:solidFill>
              </a:defRPr>
            </a:lvl1pPr>
          </a:lstStyle>
          <a:p>
            <a:r>
              <a:rPr lang="en-GB"/>
              <a:t>Break pages, featured text,</a:t>
            </a:r>
            <a:br>
              <a:rPr lang="en-GB"/>
            </a:br>
            <a:r>
              <a:rPr lang="en-GB"/>
              <a:t>quote, statistics etc. can be</a:t>
            </a:r>
            <a:br>
              <a:rPr lang="en-GB"/>
            </a:br>
            <a:r>
              <a:rPr lang="en-GB"/>
              <a:t>styled on a page like this.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7" name="Picture 16" descr="A picture containing text, vector graphics&#10;&#10;Description automatically generated">
            <a:extLst>
              <a:ext uri="{FF2B5EF4-FFF2-40B4-BE49-F238E27FC236}">
                <a16:creationId xmlns:a16="http://schemas.microsoft.com/office/drawing/2014/main" id="{8C6D175B-9C4D-9E87-1CD3-73381F02D3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7309"/>
          <a:stretch/>
        </p:blipFill>
        <p:spPr>
          <a:xfrm>
            <a:off x="8673220" y="3796359"/>
            <a:ext cx="3031527" cy="3061641"/>
          </a:xfrm>
          <a:prstGeom prst="rect">
            <a:avLst/>
          </a:prstGeom>
        </p:spPr>
      </p:pic>
    </p:spTree>
    <p:extLst>
      <p:ext uri="{BB962C8B-B14F-4D97-AF65-F5344CB8AC3E}">
        <p14:creationId xmlns:p14="http://schemas.microsoft.com/office/powerpoint/2010/main" val="288475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reak Pag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447783"/>
            <a:ext cx="10224000" cy="2160000"/>
          </a:xfrm>
        </p:spPr>
        <p:txBody>
          <a:bodyPr anchor="t"/>
          <a:lstStyle>
            <a:lvl1pPr algn="ctr">
              <a:lnSpc>
                <a:spcPct val="95000"/>
              </a:lnSpc>
              <a:defRPr sz="5000">
                <a:solidFill>
                  <a:schemeClr val="bg1"/>
                </a:solidFill>
              </a:defRPr>
            </a:lvl1pPr>
          </a:lstStyle>
          <a:p>
            <a:r>
              <a:rPr lang="en-GB"/>
              <a:t>Break pages, featured text,</a:t>
            </a:r>
            <a:br>
              <a:rPr lang="en-GB"/>
            </a:br>
            <a:r>
              <a:rPr lang="en-GB"/>
              <a:t>quote, statistics etc. can be</a:t>
            </a:r>
            <a:br>
              <a:rPr lang="en-GB"/>
            </a:br>
            <a:r>
              <a:rPr lang="en-GB"/>
              <a:t>styled on a page like this.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7" name="Picture 16" descr="A picture containing text, vector graphics&#10;&#10;Description automatically generated">
            <a:extLst>
              <a:ext uri="{FF2B5EF4-FFF2-40B4-BE49-F238E27FC236}">
                <a16:creationId xmlns:a16="http://schemas.microsoft.com/office/drawing/2014/main" id="{8C6D175B-9C4D-9E87-1CD3-73381F02D3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7309"/>
          <a:stretch/>
        </p:blipFill>
        <p:spPr>
          <a:xfrm>
            <a:off x="8673220" y="3796359"/>
            <a:ext cx="3031527" cy="3061641"/>
          </a:xfrm>
          <a:prstGeom prst="rect">
            <a:avLst/>
          </a:prstGeom>
        </p:spPr>
      </p:pic>
    </p:spTree>
    <p:extLst>
      <p:ext uri="{BB962C8B-B14F-4D97-AF65-F5344CB8AC3E}">
        <p14:creationId xmlns:p14="http://schemas.microsoft.com/office/powerpoint/2010/main" val="3719878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reak Page-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rgbClr val="13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447783"/>
            <a:ext cx="10224000" cy="2160000"/>
          </a:xfrm>
        </p:spPr>
        <p:txBody>
          <a:bodyPr anchor="t"/>
          <a:lstStyle>
            <a:lvl1pPr algn="ctr">
              <a:lnSpc>
                <a:spcPct val="95000"/>
              </a:lnSpc>
              <a:defRPr sz="5000">
                <a:solidFill>
                  <a:schemeClr val="bg1"/>
                </a:solidFill>
              </a:defRPr>
            </a:lvl1pPr>
          </a:lstStyle>
          <a:p>
            <a:r>
              <a:rPr lang="en-GB"/>
              <a:t>Break pages, featured text,</a:t>
            </a:r>
            <a:br>
              <a:rPr lang="en-GB"/>
            </a:br>
            <a:r>
              <a:rPr lang="en-GB"/>
              <a:t>quote, statistics etc. can be</a:t>
            </a:r>
            <a:br>
              <a:rPr lang="en-GB"/>
            </a:br>
            <a:r>
              <a:rPr lang="en-GB"/>
              <a:t>styled on a page like this.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7" name="Picture 16" descr="A picture containing text, vector graphics&#10;&#10;Description automatically generated">
            <a:extLst>
              <a:ext uri="{FF2B5EF4-FFF2-40B4-BE49-F238E27FC236}">
                <a16:creationId xmlns:a16="http://schemas.microsoft.com/office/drawing/2014/main" id="{8C6D175B-9C4D-9E87-1CD3-73381F02D3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7309"/>
          <a:stretch/>
        </p:blipFill>
        <p:spPr>
          <a:xfrm>
            <a:off x="8673220" y="3796359"/>
            <a:ext cx="3031527" cy="3061641"/>
          </a:xfrm>
          <a:prstGeom prst="rect">
            <a:avLst/>
          </a:prstGeom>
        </p:spPr>
      </p:pic>
    </p:spTree>
    <p:extLst>
      <p:ext uri="{BB962C8B-B14F-4D97-AF65-F5344CB8AC3E}">
        <p14:creationId xmlns:p14="http://schemas.microsoft.com/office/powerpoint/2010/main" val="3032227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447783"/>
            <a:ext cx="10224000" cy="2160000"/>
          </a:xfrm>
        </p:spPr>
        <p:txBody>
          <a:bodyPr anchor="t"/>
          <a:lstStyle>
            <a:lvl1pPr algn="ctr">
              <a:lnSpc>
                <a:spcPct val="95000"/>
              </a:lnSpc>
              <a:defRPr sz="5000">
                <a:solidFill>
                  <a:schemeClr val="tx2"/>
                </a:solidFill>
              </a:defRPr>
            </a:lvl1pPr>
          </a:lstStyle>
          <a:p>
            <a:r>
              <a:rPr lang="en-GB"/>
              <a:t>Break pages, featured text,</a:t>
            </a:r>
            <a:br>
              <a:rPr lang="en-GB"/>
            </a:br>
            <a:r>
              <a:rPr lang="en-GB"/>
              <a:t>quote, statistics etc. can be</a:t>
            </a:r>
            <a:br>
              <a:rPr lang="en-GB"/>
            </a:br>
            <a:r>
              <a:rPr lang="en-GB"/>
              <a:t>styled on a page like this.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pic>
        <p:nvPicPr>
          <p:cNvPr id="16" name="Picture 15" descr="A picture containing text, silhouette&#10;&#10;Description automatically generated">
            <a:extLst>
              <a:ext uri="{FF2B5EF4-FFF2-40B4-BE49-F238E27FC236}">
                <a16:creationId xmlns:a16="http://schemas.microsoft.com/office/drawing/2014/main" id="{378A6FE6-0F12-2DAE-919A-9078EC07C9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2575"/>
          <a:stretch/>
        </p:blipFill>
        <p:spPr>
          <a:xfrm>
            <a:off x="8609009" y="3903493"/>
            <a:ext cx="2950931" cy="2954508"/>
          </a:xfrm>
          <a:prstGeom prst="rect">
            <a:avLst/>
          </a:prstGeom>
        </p:spPr>
      </p:pic>
    </p:spTree>
    <p:extLst>
      <p:ext uri="{BB962C8B-B14F-4D97-AF65-F5344CB8AC3E}">
        <p14:creationId xmlns:p14="http://schemas.microsoft.com/office/powerpoint/2010/main" val="3324745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ement-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4065859"/>
            <a:ext cx="10224000" cy="2160000"/>
          </a:xfrm>
        </p:spPr>
        <p:txBody>
          <a:bodyPr anchor="t"/>
          <a:lstStyle>
            <a:lvl1pPr algn="ctr">
              <a:lnSpc>
                <a:spcPct val="85000"/>
              </a:lnSpc>
              <a:defRPr sz="6250">
                <a:solidFill>
                  <a:schemeClr val="bg1"/>
                </a:solidFill>
              </a:defRPr>
            </a:lvl1pPr>
          </a:lstStyle>
          <a:p>
            <a:r>
              <a:rPr lang="en-GB"/>
              <a:t>Click to add statement</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4" name="Picture 3" descr="A picture containing coral, invertebrate, coelenterate&#10;&#10;Description automatically generated">
            <a:extLst>
              <a:ext uri="{FF2B5EF4-FFF2-40B4-BE49-F238E27FC236}">
                <a16:creationId xmlns:a16="http://schemas.microsoft.com/office/drawing/2014/main" id="{E9BEB70D-B5A1-5716-EDFE-C59E5C641D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6299" y="960566"/>
            <a:ext cx="2819402" cy="2763902"/>
          </a:xfrm>
          <a:prstGeom prst="rect">
            <a:avLst/>
          </a:prstGeom>
        </p:spPr>
      </p:pic>
    </p:spTree>
    <p:extLst>
      <p:ext uri="{BB962C8B-B14F-4D97-AF65-F5344CB8AC3E}">
        <p14:creationId xmlns:p14="http://schemas.microsoft.com/office/powerpoint/2010/main" val="1293584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tatement-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4065859"/>
            <a:ext cx="10224000" cy="2160000"/>
          </a:xfrm>
        </p:spPr>
        <p:txBody>
          <a:bodyPr anchor="t"/>
          <a:lstStyle>
            <a:lvl1pPr algn="ctr">
              <a:lnSpc>
                <a:spcPct val="85000"/>
              </a:lnSpc>
              <a:defRPr sz="6250">
                <a:solidFill>
                  <a:schemeClr val="bg1"/>
                </a:solidFill>
              </a:defRPr>
            </a:lvl1pPr>
          </a:lstStyle>
          <a:p>
            <a:r>
              <a:rPr lang="en-GB"/>
              <a:t>Click to add statement</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4" name="Picture 3" descr="A picture containing coral, invertebrate, coelenterate&#10;&#10;Description automatically generated">
            <a:extLst>
              <a:ext uri="{FF2B5EF4-FFF2-40B4-BE49-F238E27FC236}">
                <a16:creationId xmlns:a16="http://schemas.microsoft.com/office/drawing/2014/main" id="{E9BEB70D-B5A1-5716-EDFE-C59E5C641D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6299" y="960566"/>
            <a:ext cx="2819402" cy="2763902"/>
          </a:xfrm>
          <a:prstGeom prst="rect">
            <a:avLst/>
          </a:prstGeom>
        </p:spPr>
      </p:pic>
    </p:spTree>
    <p:extLst>
      <p:ext uri="{BB962C8B-B14F-4D97-AF65-F5344CB8AC3E}">
        <p14:creationId xmlns:p14="http://schemas.microsoft.com/office/powerpoint/2010/main" val="19404356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tatement-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rgbClr val="13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4065859"/>
            <a:ext cx="10224000" cy="2160000"/>
          </a:xfrm>
        </p:spPr>
        <p:txBody>
          <a:bodyPr anchor="t"/>
          <a:lstStyle>
            <a:lvl1pPr algn="ctr">
              <a:lnSpc>
                <a:spcPct val="85000"/>
              </a:lnSpc>
              <a:defRPr sz="6250">
                <a:solidFill>
                  <a:schemeClr val="bg1"/>
                </a:solidFill>
              </a:defRPr>
            </a:lvl1pPr>
          </a:lstStyle>
          <a:p>
            <a:r>
              <a:rPr lang="en-GB"/>
              <a:t>Click to add statement</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4" name="Picture 3" descr="A picture containing coral, invertebrate, coelenterate&#10;&#10;Description automatically generated">
            <a:extLst>
              <a:ext uri="{FF2B5EF4-FFF2-40B4-BE49-F238E27FC236}">
                <a16:creationId xmlns:a16="http://schemas.microsoft.com/office/drawing/2014/main" id="{E9BEB70D-B5A1-5716-EDFE-C59E5C641D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6299" y="960566"/>
            <a:ext cx="2819402" cy="2763902"/>
          </a:xfrm>
          <a:prstGeom prst="rect">
            <a:avLst/>
          </a:prstGeom>
        </p:spPr>
      </p:pic>
    </p:spTree>
    <p:extLst>
      <p:ext uri="{BB962C8B-B14F-4D97-AF65-F5344CB8AC3E}">
        <p14:creationId xmlns:p14="http://schemas.microsoft.com/office/powerpoint/2010/main" val="188821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6" name="Title 2">
            <a:extLst>
              <a:ext uri="{FF2B5EF4-FFF2-40B4-BE49-F238E27FC236}">
                <a16:creationId xmlns:a16="http://schemas.microsoft.com/office/drawing/2014/main" id="{521457B4-A845-F646-BABF-AF0796548F1A}"/>
              </a:ext>
            </a:extLst>
          </p:cNvPr>
          <p:cNvSpPr>
            <a:spLocks noGrp="1"/>
          </p:cNvSpPr>
          <p:nvPr>
            <p:ph type="title" hasCustomPrompt="1"/>
          </p:nvPr>
        </p:nvSpPr>
        <p:spPr>
          <a:xfrm>
            <a:off x="984000" y="4065859"/>
            <a:ext cx="10224000" cy="2160000"/>
          </a:xfrm>
        </p:spPr>
        <p:txBody>
          <a:bodyPr anchor="t"/>
          <a:lstStyle>
            <a:lvl1pPr algn="ctr">
              <a:lnSpc>
                <a:spcPct val="85000"/>
              </a:lnSpc>
              <a:defRPr sz="6250">
                <a:solidFill>
                  <a:schemeClr val="bg2"/>
                </a:solidFill>
              </a:defRPr>
            </a:lvl1pPr>
          </a:lstStyle>
          <a:p>
            <a:r>
              <a:rPr lang="en-GB"/>
              <a:t>Click to add statement</a:t>
            </a:r>
            <a:endParaRPr lang="en-US"/>
          </a:p>
        </p:txBody>
      </p:sp>
      <p:pic>
        <p:nvPicPr>
          <p:cNvPr id="7" name="Picture 6">
            <a:extLst>
              <a:ext uri="{FF2B5EF4-FFF2-40B4-BE49-F238E27FC236}">
                <a16:creationId xmlns:a16="http://schemas.microsoft.com/office/drawing/2014/main" id="{E0718751-3BBB-2E81-AD8D-2C1B9A3771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7123" y="960566"/>
            <a:ext cx="2817754" cy="2763902"/>
          </a:xfrm>
          <a:prstGeom prst="rect">
            <a:avLst/>
          </a:prstGeom>
        </p:spPr>
      </p:pic>
    </p:spTree>
    <p:extLst>
      <p:ext uri="{BB962C8B-B14F-4D97-AF65-F5344CB8AC3E}">
        <p14:creationId xmlns:p14="http://schemas.microsoft.com/office/powerpoint/2010/main" val="31125886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estions-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bg1"/>
                </a:solidFill>
              </a:defRPr>
            </a:lvl1pPr>
          </a:lstStyle>
          <a:p>
            <a:r>
              <a:rPr lang="en-GB"/>
              <a:t>Any questions?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4" name="Graphic 13">
            <a:extLst>
              <a:ext uri="{FF2B5EF4-FFF2-40B4-BE49-F238E27FC236}">
                <a16:creationId xmlns:a16="http://schemas.microsoft.com/office/drawing/2014/main" id="{2E47E86A-89CF-2960-448C-172739F6E7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4239" y="2757708"/>
            <a:ext cx="2537161" cy="1487959"/>
          </a:xfrm>
          <a:prstGeom prst="rect">
            <a:avLst/>
          </a:prstGeom>
        </p:spPr>
      </p:pic>
    </p:spTree>
    <p:extLst>
      <p:ext uri="{BB962C8B-B14F-4D97-AF65-F5344CB8AC3E}">
        <p14:creationId xmlns:p14="http://schemas.microsoft.com/office/powerpoint/2010/main" val="268570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Questions-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bg1"/>
                </a:solidFill>
              </a:defRPr>
            </a:lvl1pPr>
          </a:lstStyle>
          <a:p>
            <a:r>
              <a:rPr lang="en-GB"/>
              <a:t>Any questions?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4" name="Graphic 13">
            <a:extLst>
              <a:ext uri="{FF2B5EF4-FFF2-40B4-BE49-F238E27FC236}">
                <a16:creationId xmlns:a16="http://schemas.microsoft.com/office/drawing/2014/main" id="{2E47E86A-89CF-2960-448C-172739F6E7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4239" y="2757708"/>
            <a:ext cx="2537161" cy="1487959"/>
          </a:xfrm>
          <a:prstGeom prst="rect">
            <a:avLst/>
          </a:prstGeom>
        </p:spPr>
      </p:pic>
    </p:spTree>
    <p:extLst>
      <p:ext uri="{BB962C8B-B14F-4D97-AF65-F5344CB8AC3E}">
        <p14:creationId xmlns:p14="http://schemas.microsoft.com/office/powerpoint/2010/main" val="2629199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Questions-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rgbClr val="13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bg1"/>
                </a:solidFill>
              </a:defRPr>
            </a:lvl1pPr>
          </a:lstStyle>
          <a:p>
            <a:r>
              <a:rPr lang="en-GB"/>
              <a:t>Any questions?</a:t>
            </a:r>
            <a:endParaRPr lang="en-US"/>
          </a:p>
        </p:txBody>
      </p:sp>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pic>
        <p:nvPicPr>
          <p:cNvPr id="14" name="Graphic 13">
            <a:extLst>
              <a:ext uri="{FF2B5EF4-FFF2-40B4-BE49-F238E27FC236}">
                <a16:creationId xmlns:a16="http://schemas.microsoft.com/office/drawing/2014/main" id="{2E47E86A-89CF-2960-448C-172739F6E7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54239" y="2757708"/>
            <a:ext cx="2537161" cy="1487959"/>
          </a:xfrm>
          <a:prstGeom prst="rect">
            <a:avLst/>
          </a:prstGeom>
        </p:spPr>
      </p:pic>
    </p:spTree>
    <p:extLst>
      <p:ext uri="{BB962C8B-B14F-4D97-AF65-F5344CB8AC3E}">
        <p14:creationId xmlns:p14="http://schemas.microsoft.com/office/powerpoint/2010/main" val="304389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3" name="Title 2">
            <a:extLst>
              <a:ext uri="{FF2B5EF4-FFF2-40B4-BE49-F238E27FC236}">
                <a16:creationId xmlns:a16="http://schemas.microsoft.com/office/drawing/2014/main" id="{091ABBEB-FD42-BA9F-FAD1-552974E31F65}"/>
              </a:ext>
            </a:extLst>
          </p:cNvPr>
          <p:cNvSpPr>
            <a:spLocks noGrp="1"/>
          </p:cNvSpPr>
          <p:nvPr>
            <p:ph type="title" hasCustomPrompt="1"/>
          </p:nvPr>
        </p:nvSpPr>
        <p:spPr>
          <a:xfrm>
            <a:off x="984000" y="1794296"/>
            <a:ext cx="10224000" cy="720000"/>
          </a:xfrm>
        </p:spPr>
        <p:txBody>
          <a:bodyPr anchor="b"/>
          <a:lstStyle>
            <a:lvl1pPr algn="ctr">
              <a:lnSpc>
                <a:spcPct val="85000"/>
              </a:lnSpc>
              <a:defRPr sz="5000">
                <a:solidFill>
                  <a:schemeClr val="tx2"/>
                </a:solidFill>
              </a:defRPr>
            </a:lvl1pPr>
          </a:lstStyle>
          <a:p>
            <a:r>
              <a:rPr lang="en-GB"/>
              <a:t>Any questions?</a:t>
            </a:r>
            <a:endParaRPr lang="en-US"/>
          </a:p>
        </p:txBody>
      </p:sp>
      <p:pic>
        <p:nvPicPr>
          <p:cNvPr id="8" name="Graphic 7">
            <a:extLst>
              <a:ext uri="{FF2B5EF4-FFF2-40B4-BE49-F238E27FC236}">
                <a16:creationId xmlns:a16="http://schemas.microsoft.com/office/drawing/2014/main" id="{2727BA89-AFA7-CDD6-E3B2-B80B63985B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1887" y="2757708"/>
            <a:ext cx="2526364" cy="1487959"/>
          </a:xfrm>
          <a:prstGeom prst="rect">
            <a:avLst/>
          </a:prstGeom>
        </p:spPr>
      </p:pic>
    </p:spTree>
    <p:extLst>
      <p:ext uri="{BB962C8B-B14F-4D97-AF65-F5344CB8AC3E}">
        <p14:creationId xmlns:p14="http://schemas.microsoft.com/office/powerpoint/2010/main" val="2526112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36CA778-1052-7325-1D3E-3BBCBAD4F2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399" y="3592205"/>
            <a:ext cx="11870268" cy="2962996"/>
          </a:xfrm>
          <a:prstGeom prst="rect">
            <a:avLst/>
          </a:prstGeom>
        </p:spPr>
      </p:pic>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sp>
        <p:nvSpPr>
          <p:cNvPr id="6" name="Title 5">
            <a:extLst>
              <a:ext uri="{FF2B5EF4-FFF2-40B4-BE49-F238E27FC236}">
                <a16:creationId xmlns:a16="http://schemas.microsoft.com/office/drawing/2014/main" id="{395868AC-622A-C7F1-AEFB-ECBB2D92A9CA}"/>
              </a:ext>
            </a:extLst>
          </p:cNvPr>
          <p:cNvSpPr>
            <a:spLocks noGrp="1"/>
          </p:cNvSpPr>
          <p:nvPr>
            <p:ph type="title" hasCustomPrompt="1"/>
          </p:nvPr>
        </p:nvSpPr>
        <p:spPr>
          <a:xfrm>
            <a:off x="276001" y="646180"/>
            <a:ext cx="7919999" cy="900000"/>
          </a:xfrm>
        </p:spPr>
        <p:txBody>
          <a:bodyPr anchor="b"/>
          <a:lstStyle>
            <a:lvl1pPr>
              <a:defRPr sz="5000">
                <a:solidFill>
                  <a:schemeClr val="bg1"/>
                </a:solidFill>
              </a:defRPr>
            </a:lvl1pPr>
          </a:lstStyle>
          <a:p>
            <a:r>
              <a:rPr lang="en-US"/>
              <a:t>Thank you.</a:t>
            </a:r>
            <a:endParaRPr lang="en-GB"/>
          </a:p>
        </p:txBody>
      </p:sp>
      <p:sp>
        <p:nvSpPr>
          <p:cNvPr id="17" name="Subtitle 2">
            <a:extLst>
              <a:ext uri="{FF2B5EF4-FFF2-40B4-BE49-F238E27FC236}">
                <a16:creationId xmlns:a16="http://schemas.microsoft.com/office/drawing/2014/main" id="{0AD11822-3B21-5C05-38F7-42A037888BCF}"/>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Tree>
    <p:extLst>
      <p:ext uri="{BB962C8B-B14F-4D97-AF65-F5344CB8AC3E}">
        <p14:creationId xmlns:p14="http://schemas.microsoft.com/office/powerpoint/2010/main" val="3405045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hank You-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36CA778-1052-7325-1D3E-3BBCBAD4F2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399" y="3592205"/>
            <a:ext cx="11870268" cy="2962996"/>
          </a:xfrm>
          <a:prstGeom prst="rect">
            <a:avLst/>
          </a:prstGeom>
        </p:spPr>
      </p:pic>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sp>
        <p:nvSpPr>
          <p:cNvPr id="6" name="Title 5">
            <a:extLst>
              <a:ext uri="{FF2B5EF4-FFF2-40B4-BE49-F238E27FC236}">
                <a16:creationId xmlns:a16="http://schemas.microsoft.com/office/drawing/2014/main" id="{395868AC-622A-C7F1-AEFB-ECBB2D92A9CA}"/>
              </a:ext>
            </a:extLst>
          </p:cNvPr>
          <p:cNvSpPr>
            <a:spLocks noGrp="1"/>
          </p:cNvSpPr>
          <p:nvPr>
            <p:ph type="title" hasCustomPrompt="1"/>
          </p:nvPr>
        </p:nvSpPr>
        <p:spPr>
          <a:xfrm>
            <a:off x="276001" y="646180"/>
            <a:ext cx="7919999" cy="900000"/>
          </a:xfrm>
        </p:spPr>
        <p:txBody>
          <a:bodyPr anchor="b"/>
          <a:lstStyle>
            <a:lvl1pPr>
              <a:defRPr sz="5000">
                <a:solidFill>
                  <a:schemeClr val="bg1"/>
                </a:solidFill>
              </a:defRPr>
            </a:lvl1pPr>
          </a:lstStyle>
          <a:p>
            <a:r>
              <a:rPr lang="en-US"/>
              <a:t>Thank you.</a:t>
            </a:r>
            <a:endParaRPr lang="en-GB"/>
          </a:p>
        </p:txBody>
      </p:sp>
      <p:sp>
        <p:nvSpPr>
          <p:cNvPr id="17" name="Subtitle 2">
            <a:extLst>
              <a:ext uri="{FF2B5EF4-FFF2-40B4-BE49-F238E27FC236}">
                <a16:creationId xmlns:a16="http://schemas.microsoft.com/office/drawing/2014/main" id="{0AD11822-3B21-5C05-38F7-42A037888BCF}"/>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Tree>
    <p:extLst>
      <p:ext uri="{BB962C8B-B14F-4D97-AF65-F5344CB8AC3E}">
        <p14:creationId xmlns:p14="http://schemas.microsoft.com/office/powerpoint/2010/main" val="155998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hank You-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93656C-8D79-6748-9B3A-1DB39386B601}"/>
              </a:ext>
            </a:extLst>
          </p:cNvPr>
          <p:cNvSpPr/>
          <p:nvPr userDrawn="1"/>
        </p:nvSpPr>
        <p:spPr>
          <a:xfrm>
            <a:off x="0" y="0"/>
            <a:ext cx="12192000" cy="6858000"/>
          </a:xfrm>
          <a:prstGeom prst="rect">
            <a:avLst/>
          </a:prstGeom>
          <a:solidFill>
            <a:srgbClr val="133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36CA778-1052-7325-1D3E-3BBCBAD4F2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399" y="3592205"/>
            <a:ext cx="11870268" cy="2962996"/>
          </a:xfrm>
          <a:prstGeom prst="rect">
            <a:avLst/>
          </a:prstGeom>
        </p:spPr>
      </p:pic>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bg1"/>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pic>
        <p:nvPicPr>
          <p:cNvPr id="12" name="Graphic 11">
            <a:extLst>
              <a:ext uri="{FF2B5EF4-FFF2-40B4-BE49-F238E27FC236}">
                <a16:creationId xmlns:a16="http://schemas.microsoft.com/office/drawing/2014/main" id="{65319E81-6640-A215-AD49-83544D9540B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010402" y="0"/>
            <a:ext cx="1856643" cy="900000"/>
          </a:xfrm>
          <a:prstGeom prst="rect">
            <a:avLst/>
          </a:prstGeom>
        </p:spPr>
      </p:pic>
      <p:sp>
        <p:nvSpPr>
          <p:cNvPr id="7" name="Date Placeholder 6">
            <a:extLst>
              <a:ext uri="{FF2B5EF4-FFF2-40B4-BE49-F238E27FC236}">
                <a16:creationId xmlns:a16="http://schemas.microsoft.com/office/drawing/2014/main" id="{86404DD7-743F-B59E-999B-CF8786121EB3}"/>
              </a:ext>
            </a:extLst>
          </p:cNvPr>
          <p:cNvSpPr>
            <a:spLocks noGrp="1"/>
          </p:cNvSpPr>
          <p:nvPr>
            <p:ph type="dt" sz="half" idx="14"/>
          </p:nvPr>
        </p:nvSpPr>
        <p:spPr/>
        <p:txBody>
          <a:bodyPr/>
          <a:lstStyle>
            <a:lvl1pPr>
              <a:defRPr>
                <a:solidFill>
                  <a:schemeClr val="bg1"/>
                </a:solidFill>
              </a:defRPr>
            </a:lvl1pPr>
          </a:lstStyle>
          <a:p>
            <a:r>
              <a:rPr lang="en-US"/>
              <a:t>00.00.0000</a:t>
            </a:r>
            <a:endParaRPr lang="en-GB"/>
          </a:p>
        </p:txBody>
      </p:sp>
      <p:sp>
        <p:nvSpPr>
          <p:cNvPr id="8" name="Footer Placeholder 7">
            <a:extLst>
              <a:ext uri="{FF2B5EF4-FFF2-40B4-BE49-F238E27FC236}">
                <a16:creationId xmlns:a16="http://schemas.microsoft.com/office/drawing/2014/main" id="{21A9C2C3-D9C0-45FB-98BB-4A5C6429945B}"/>
              </a:ext>
            </a:extLst>
          </p:cNvPr>
          <p:cNvSpPr>
            <a:spLocks noGrp="1"/>
          </p:cNvSpPr>
          <p:nvPr>
            <p:ph type="ftr" sz="quarter" idx="15"/>
          </p:nvPr>
        </p:nvSpPr>
        <p:spPr/>
        <p:txBody>
          <a:bodyPr/>
          <a:lstStyle>
            <a:lvl1pPr>
              <a:defRPr>
                <a:solidFill>
                  <a:schemeClr val="bg1"/>
                </a:solidFill>
              </a:defRPr>
            </a:lvl1pPr>
          </a:lstStyle>
          <a:p>
            <a:r>
              <a:rPr lang="en-GB"/>
              <a:t>Document title</a:t>
            </a:r>
          </a:p>
        </p:txBody>
      </p:sp>
      <p:sp>
        <p:nvSpPr>
          <p:cNvPr id="9" name="Slide Number Placeholder 8">
            <a:extLst>
              <a:ext uri="{FF2B5EF4-FFF2-40B4-BE49-F238E27FC236}">
                <a16:creationId xmlns:a16="http://schemas.microsoft.com/office/drawing/2014/main" id="{F509C529-9CFE-D805-572C-69CDFE1F48A4}"/>
              </a:ext>
            </a:extLst>
          </p:cNvPr>
          <p:cNvSpPr>
            <a:spLocks noGrp="1"/>
          </p:cNvSpPr>
          <p:nvPr>
            <p:ph type="sldNum" sz="quarter" idx="16"/>
          </p:nvPr>
        </p:nvSpPr>
        <p:spPr/>
        <p:txBody>
          <a:bodyPr/>
          <a:lstStyle>
            <a:lvl1pPr>
              <a:defRPr>
                <a:solidFill>
                  <a:schemeClr val="bg1"/>
                </a:solidFill>
              </a:defRPr>
            </a:lvl1pPr>
          </a:lstStyle>
          <a:p>
            <a:fld id="{F5AEA0E0-5CC6-4BD0-905C-A0021E419432}" type="slidenum">
              <a:rPr lang="en-GB" smtClean="0"/>
              <a:pPr/>
              <a:t>‹#›</a:t>
            </a:fld>
            <a:endParaRPr lang="en-GB"/>
          </a:p>
        </p:txBody>
      </p:sp>
      <p:sp>
        <p:nvSpPr>
          <p:cNvPr id="13" name="Footer Placeholder 4">
            <a:extLst>
              <a:ext uri="{FF2B5EF4-FFF2-40B4-BE49-F238E27FC236}">
                <a16:creationId xmlns:a16="http://schemas.microsoft.com/office/drawing/2014/main" id="{9ED4C07A-53DD-3768-5589-5C33A88FABD1}"/>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bg1"/>
                </a:solidFill>
              </a:rPr>
              <a:t>Measurement of Outdoor Visibility and Exposure</a:t>
            </a:r>
          </a:p>
        </p:txBody>
      </p:sp>
      <p:sp>
        <p:nvSpPr>
          <p:cNvPr id="6" name="Title 5">
            <a:extLst>
              <a:ext uri="{FF2B5EF4-FFF2-40B4-BE49-F238E27FC236}">
                <a16:creationId xmlns:a16="http://schemas.microsoft.com/office/drawing/2014/main" id="{395868AC-622A-C7F1-AEFB-ECBB2D92A9CA}"/>
              </a:ext>
            </a:extLst>
          </p:cNvPr>
          <p:cNvSpPr>
            <a:spLocks noGrp="1"/>
          </p:cNvSpPr>
          <p:nvPr>
            <p:ph type="title" hasCustomPrompt="1"/>
          </p:nvPr>
        </p:nvSpPr>
        <p:spPr>
          <a:xfrm>
            <a:off x="276001" y="646180"/>
            <a:ext cx="7919999" cy="900000"/>
          </a:xfrm>
        </p:spPr>
        <p:txBody>
          <a:bodyPr anchor="b"/>
          <a:lstStyle>
            <a:lvl1pPr>
              <a:defRPr sz="5000">
                <a:solidFill>
                  <a:schemeClr val="bg1"/>
                </a:solidFill>
              </a:defRPr>
            </a:lvl1pPr>
          </a:lstStyle>
          <a:p>
            <a:r>
              <a:rPr lang="en-US"/>
              <a:t>Thank you.</a:t>
            </a:r>
            <a:endParaRPr lang="en-GB"/>
          </a:p>
        </p:txBody>
      </p:sp>
      <p:sp>
        <p:nvSpPr>
          <p:cNvPr id="17" name="Subtitle 2">
            <a:extLst>
              <a:ext uri="{FF2B5EF4-FFF2-40B4-BE49-F238E27FC236}">
                <a16:creationId xmlns:a16="http://schemas.microsoft.com/office/drawing/2014/main" id="{0AD11822-3B21-5C05-38F7-42A037888BCF}"/>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bg1"/>
                </a:solidFill>
                <a:latin typeface="+mn-lt"/>
              </a:defRPr>
            </a:lvl1pPr>
            <a:lvl2pPr marL="0" indent="0" algn="l">
              <a:spcBef>
                <a:spcPts val="800"/>
              </a:spcBef>
              <a:buNone/>
              <a:defRPr sz="1500" b="0">
                <a:solidFill>
                  <a:schemeClr val="bg1"/>
                </a:solidFill>
                <a:latin typeface="+mn-lt"/>
              </a:defRPr>
            </a:lvl2pPr>
            <a:lvl3pPr marL="0" indent="0" algn="l">
              <a:buNone/>
              <a:defRPr sz="1500" b="0">
                <a:solidFill>
                  <a:schemeClr val="bg1"/>
                </a:solidFill>
                <a:latin typeface="+mn-lt"/>
              </a:defRPr>
            </a:lvl3pPr>
            <a:lvl4pPr marL="0" indent="0" algn="l">
              <a:buNone/>
              <a:defRPr sz="1500" b="0">
                <a:solidFill>
                  <a:schemeClr val="bg1"/>
                </a:solidFill>
                <a:latin typeface="+mn-lt"/>
              </a:defRPr>
            </a:lvl4pPr>
            <a:lvl5pPr marL="0" indent="0" algn="l">
              <a:buNone/>
              <a:defRPr sz="1500" b="0">
                <a:solidFill>
                  <a:schemeClr val="bg1"/>
                </a:solidFill>
                <a:latin typeface="+mn-lt"/>
              </a:defRPr>
            </a:lvl5pPr>
            <a:lvl6pPr marL="0" indent="0" algn="l">
              <a:buNone/>
              <a:defRPr sz="1500" b="0">
                <a:solidFill>
                  <a:schemeClr val="bg1"/>
                </a:solidFill>
                <a:latin typeface="+mn-lt"/>
              </a:defRPr>
            </a:lvl6pPr>
            <a:lvl7pPr marL="0" indent="0" algn="l">
              <a:buNone/>
              <a:defRPr sz="1500" b="0">
                <a:solidFill>
                  <a:schemeClr val="bg1"/>
                </a:solidFill>
                <a:latin typeface="+mn-lt"/>
              </a:defRPr>
            </a:lvl7pPr>
            <a:lvl8pPr marL="0" indent="0" algn="l">
              <a:buNone/>
              <a:defRPr sz="1500" b="0">
                <a:solidFill>
                  <a:schemeClr val="bg1"/>
                </a:solidFill>
                <a:latin typeface="+mn-lt"/>
              </a:defRPr>
            </a:lvl8pPr>
            <a:lvl9pPr marL="0" indent="0" algn="l">
              <a:buNone/>
              <a:defRPr sz="1500" b="0">
                <a:solidFill>
                  <a:schemeClr val="bg1"/>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spTree>
    <p:extLst>
      <p:ext uri="{BB962C8B-B14F-4D97-AF65-F5344CB8AC3E}">
        <p14:creationId xmlns:p14="http://schemas.microsoft.com/office/powerpoint/2010/main" val="3069599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6BAD7E0-2081-A423-1DE0-57EB8C794FD5}"/>
              </a:ext>
            </a:extLst>
          </p:cNvPr>
          <p:cNvSpPr>
            <a:spLocks noGrp="1"/>
          </p:cNvSpPr>
          <p:nvPr>
            <p:ph type="body" sz="quarter" idx="13" hasCustomPrompt="1"/>
          </p:nvPr>
        </p:nvSpPr>
        <p:spPr>
          <a:xfrm>
            <a:off x="2249752" y="238074"/>
            <a:ext cx="2988000" cy="216000"/>
          </a:xfrm>
          <a:noFill/>
        </p:spPr>
        <p:txBody>
          <a:bodyPr anchor="ctr"/>
          <a:lstStyle>
            <a:lvl1pPr>
              <a:defRPr sz="680">
                <a:solidFill>
                  <a:schemeClr val="tx2"/>
                </a:solidFill>
                <a:latin typeface="Gotham-Book" panose="02000604040000020004" pitchFamily="50" charset="0"/>
              </a:defRPr>
            </a:lvl1pPr>
            <a:lvl2pPr marL="0" indent="0">
              <a:buNone/>
              <a:defRPr sz="680">
                <a:solidFill>
                  <a:schemeClr val="bg1"/>
                </a:solidFill>
                <a:latin typeface="Gotham-Book" panose="02000604040000020004" pitchFamily="50" charset="0"/>
              </a:defRPr>
            </a:lvl2pPr>
            <a:lvl3pPr marL="0" indent="0">
              <a:buNone/>
              <a:defRPr sz="680">
                <a:solidFill>
                  <a:schemeClr val="bg1"/>
                </a:solidFill>
                <a:latin typeface="Gotham-Book" panose="02000604040000020004" pitchFamily="50" charset="0"/>
              </a:defRPr>
            </a:lvl3pPr>
            <a:lvl4pPr>
              <a:defRPr sz="680" b="0">
                <a:solidFill>
                  <a:schemeClr val="bg1"/>
                </a:solidFill>
                <a:latin typeface="Gotham-Book" panose="02000604040000020004" pitchFamily="50" charset="0"/>
              </a:defRPr>
            </a:lvl4pPr>
            <a:lvl5pPr>
              <a:defRPr sz="680">
                <a:solidFill>
                  <a:schemeClr val="bg1"/>
                </a:solidFill>
                <a:latin typeface="Gotham-Book" panose="02000604040000020004" pitchFamily="50" charset="0"/>
              </a:defRPr>
            </a:lvl5pPr>
            <a:lvl6pPr>
              <a:defRPr sz="680">
                <a:solidFill>
                  <a:schemeClr val="bg1"/>
                </a:solidFill>
                <a:latin typeface="Gotham-Book" panose="02000604040000020004" pitchFamily="50" charset="0"/>
              </a:defRPr>
            </a:lvl6pPr>
            <a:lvl7pPr>
              <a:defRPr sz="680">
                <a:solidFill>
                  <a:schemeClr val="bg1"/>
                </a:solidFill>
                <a:latin typeface="Gotham-Book" panose="02000604040000020004" pitchFamily="50" charset="0"/>
              </a:defRPr>
            </a:lvl7pPr>
            <a:lvl8pPr>
              <a:defRPr sz="680">
                <a:solidFill>
                  <a:schemeClr val="bg1"/>
                </a:solidFill>
                <a:latin typeface="Gotham-Book" panose="02000604040000020004" pitchFamily="50" charset="0"/>
              </a:defRPr>
            </a:lvl8pPr>
            <a:lvl9pPr>
              <a:defRPr sz="680">
                <a:solidFill>
                  <a:schemeClr val="bg1"/>
                </a:solidFill>
                <a:latin typeface="Gotham-Book" panose="02000604040000020004" pitchFamily="50" charset="0"/>
              </a:defRPr>
            </a:lvl9pPr>
          </a:lstStyle>
          <a:p>
            <a:pPr lvl="0"/>
            <a:r>
              <a:rPr lang="en-US"/>
              <a:t>Click to add document section</a:t>
            </a:r>
          </a:p>
        </p:txBody>
      </p:sp>
      <p:sp>
        <p:nvSpPr>
          <p:cNvPr id="2" name="Date Placeholder 1">
            <a:extLst>
              <a:ext uri="{FF2B5EF4-FFF2-40B4-BE49-F238E27FC236}">
                <a16:creationId xmlns:a16="http://schemas.microsoft.com/office/drawing/2014/main" id="{202C3FFE-3FAD-8CDB-1D63-1B104369A159}"/>
              </a:ext>
            </a:extLst>
          </p:cNvPr>
          <p:cNvSpPr>
            <a:spLocks noGrp="1"/>
          </p:cNvSpPr>
          <p:nvPr>
            <p:ph type="dt" sz="half" idx="14"/>
          </p:nvPr>
        </p:nvSpPr>
        <p:spPr/>
        <p:txBody>
          <a:bodyPr/>
          <a:lstStyle/>
          <a:p>
            <a:r>
              <a:rPr lang="en-US"/>
              <a:t>00.00.0000</a:t>
            </a:r>
            <a:endParaRPr lang="en-GB"/>
          </a:p>
        </p:txBody>
      </p:sp>
      <p:sp>
        <p:nvSpPr>
          <p:cNvPr id="4" name="Footer Placeholder 3">
            <a:extLst>
              <a:ext uri="{FF2B5EF4-FFF2-40B4-BE49-F238E27FC236}">
                <a16:creationId xmlns:a16="http://schemas.microsoft.com/office/drawing/2014/main" id="{BA940BC9-ECB3-A0F7-4555-8B7B5B724E13}"/>
              </a:ext>
            </a:extLst>
          </p:cNvPr>
          <p:cNvSpPr>
            <a:spLocks noGrp="1"/>
          </p:cNvSpPr>
          <p:nvPr>
            <p:ph type="ftr" sz="quarter" idx="15"/>
          </p:nvPr>
        </p:nvSpPr>
        <p:spPr/>
        <p:txBody>
          <a:bodyPr/>
          <a:lstStyle/>
          <a:p>
            <a:r>
              <a:rPr lang="en-GB"/>
              <a:t>Document title</a:t>
            </a:r>
          </a:p>
        </p:txBody>
      </p:sp>
      <p:sp>
        <p:nvSpPr>
          <p:cNvPr id="5" name="Slide Number Placeholder 4">
            <a:extLst>
              <a:ext uri="{FF2B5EF4-FFF2-40B4-BE49-F238E27FC236}">
                <a16:creationId xmlns:a16="http://schemas.microsoft.com/office/drawing/2014/main" id="{0767DB8B-F2D1-629D-86C3-555F91274B76}"/>
              </a:ext>
            </a:extLst>
          </p:cNvPr>
          <p:cNvSpPr>
            <a:spLocks noGrp="1"/>
          </p:cNvSpPr>
          <p:nvPr>
            <p:ph type="sldNum" sz="quarter" idx="16"/>
          </p:nvPr>
        </p:nvSpPr>
        <p:spPr/>
        <p:txBody>
          <a:bodyPr/>
          <a:lstStyle/>
          <a:p>
            <a:fld id="{F5AEA0E0-5CC6-4BD0-905C-A0021E419432}" type="slidenum">
              <a:rPr lang="en-GB" smtClean="0"/>
              <a:pPr/>
              <a:t>‹#›</a:t>
            </a:fld>
            <a:endParaRPr lang="en-GB"/>
          </a:p>
        </p:txBody>
      </p:sp>
      <p:sp>
        <p:nvSpPr>
          <p:cNvPr id="6" name="Title 5">
            <a:extLst>
              <a:ext uri="{FF2B5EF4-FFF2-40B4-BE49-F238E27FC236}">
                <a16:creationId xmlns:a16="http://schemas.microsoft.com/office/drawing/2014/main" id="{70A6D9B5-6631-DF59-0DD9-4AA5A1937473}"/>
              </a:ext>
            </a:extLst>
          </p:cNvPr>
          <p:cNvSpPr>
            <a:spLocks noGrp="1"/>
          </p:cNvSpPr>
          <p:nvPr>
            <p:ph type="title" hasCustomPrompt="1"/>
          </p:nvPr>
        </p:nvSpPr>
        <p:spPr>
          <a:xfrm>
            <a:off x="276001" y="646180"/>
            <a:ext cx="7919999" cy="900000"/>
          </a:xfrm>
        </p:spPr>
        <p:txBody>
          <a:bodyPr anchor="b"/>
          <a:lstStyle>
            <a:lvl1pPr>
              <a:defRPr sz="5000">
                <a:solidFill>
                  <a:schemeClr val="tx2"/>
                </a:solidFill>
              </a:defRPr>
            </a:lvl1pPr>
          </a:lstStyle>
          <a:p>
            <a:r>
              <a:rPr lang="en-US"/>
              <a:t>Thank you.</a:t>
            </a:r>
            <a:endParaRPr lang="en-GB"/>
          </a:p>
        </p:txBody>
      </p:sp>
      <p:sp>
        <p:nvSpPr>
          <p:cNvPr id="7" name="Subtitle 2">
            <a:extLst>
              <a:ext uri="{FF2B5EF4-FFF2-40B4-BE49-F238E27FC236}">
                <a16:creationId xmlns:a16="http://schemas.microsoft.com/office/drawing/2014/main" id="{CA78DFF8-0FBC-78FB-328A-2DD15CAC2709}"/>
              </a:ext>
            </a:extLst>
          </p:cNvPr>
          <p:cNvSpPr>
            <a:spLocks noGrp="1"/>
          </p:cNvSpPr>
          <p:nvPr>
            <p:ph type="subTitle" idx="1" hasCustomPrompt="1"/>
          </p:nvPr>
        </p:nvSpPr>
        <p:spPr>
          <a:xfrm>
            <a:off x="276000" y="1577675"/>
            <a:ext cx="7920000" cy="1548000"/>
          </a:xfrm>
        </p:spPr>
        <p:txBody>
          <a:bodyPr/>
          <a:lstStyle>
            <a:lvl1pPr marL="0" indent="0" algn="l">
              <a:buNone/>
              <a:defRPr sz="2500" b="0">
                <a:solidFill>
                  <a:schemeClr val="tx2"/>
                </a:solidFill>
                <a:latin typeface="+mn-lt"/>
              </a:defRPr>
            </a:lvl1pPr>
            <a:lvl2pPr marL="0" indent="0" algn="l">
              <a:spcBef>
                <a:spcPts val="800"/>
              </a:spcBef>
              <a:buNone/>
              <a:defRPr sz="1500" b="0">
                <a:solidFill>
                  <a:schemeClr val="tx2"/>
                </a:solidFill>
                <a:latin typeface="+mn-lt"/>
              </a:defRPr>
            </a:lvl2pPr>
            <a:lvl3pPr marL="0" indent="0" algn="l">
              <a:buNone/>
              <a:defRPr sz="1500" b="0">
                <a:solidFill>
                  <a:schemeClr val="tx2"/>
                </a:solidFill>
                <a:latin typeface="+mn-lt"/>
              </a:defRPr>
            </a:lvl3pPr>
            <a:lvl4pPr marL="0" indent="0" algn="l">
              <a:buNone/>
              <a:defRPr sz="1500" b="0">
                <a:solidFill>
                  <a:schemeClr val="tx2"/>
                </a:solidFill>
                <a:latin typeface="+mn-lt"/>
              </a:defRPr>
            </a:lvl4pPr>
            <a:lvl5pPr marL="0" indent="0" algn="l">
              <a:buNone/>
              <a:defRPr sz="1500" b="0">
                <a:solidFill>
                  <a:schemeClr val="tx2"/>
                </a:solidFill>
                <a:latin typeface="+mn-lt"/>
              </a:defRPr>
            </a:lvl5pPr>
            <a:lvl6pPr marL="0" indent="0" algn="l">
              <a:buNone/>
              <a:defRPr sz="1500" b="0">
                <a:solidFill>
                  <a:schemeClr val="tx2"/>
                </a:solidFill>
                <a:latin typeface="+mn-lt"/>
              </a:defRPr>
            </a:lvl6pPr>
            <a:lvl7pPr marL="0" indent="0" algn="l">
              <a:buNone/>
              <a:defRPr sz="1500" b="0">
                <a:solidFill>
                  <a:schemeClr val="tx2"/>
                </a:solidFill>
                <a:latin typeface="+mn-lt"/>
              </a:defRPr>
            </a:lvl7pPr>
            <a:lvl8pPr marL="0" indent="0" algn="l">
              <a:buNone/>
              <a:defRPr sz="1500" b="0">
                <a:solidFill>
                  <a:schemeClr val="tx2"/>
                </a:solidFill>
                <a:latin typeface="+mn-lt"/>
              </a:defRPr>
            </a:lvl8pPr>
            <a:lvl9pPr marL="0" indent="0" algn="l">
              <a:buNone/>
              <a:defRPr sz="1500" b="0">
                <a:solidFill>
                  <a:schemeClr val="tx2"/>
                </a:solidFill>
                <a:latin typeface="+mn-lt"/>
              </a:defRPr>
            </a:lvl9pPr>
          </a:lstStyle>
          <a:p>
            <a:r>
              <a:rPr lang="en-AU"/>
              <a:t>Click to add subtitle</a:t>
            </a:r>
            <a:endParaRPr lang="en-US"/>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a:p>
        </p:txBody>
      </p:sp>
      <p:pic>
        <p:nvPicPr>
          <p:cNvPr id="13" name="Picture 12">
            <a:extLst>
              <a:ext uri="{FF2B5EF4-FFF2-40B4-BE49-F238E27FC236}">
                <a16:creationId xmlns:a16="http://schemas.microsoft.com/office/drawing/2014/main" id="{AE129F2B-11AC-8D73-6082-E6A63D9687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101" y="3928969"/>
            <a:ext cx="11561120" cy="2087997"/>
          </a:xfrm>
          <a:prstGeom prst="rect">
            <a:avLst/>
          </a:prstGeom>
        </p:spPr>
      </p:pic>
    </p:spTree>
    <p:extLst>
      <p:ext uri="{BB962C8B-B14F-4D97-AF65-F5344CB8AC3E}">
        <p14:creationId xmlns:p14="http://schemas.microsoft.com/office/powerpoint/2010/main" val="1186892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18773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15301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hree Column Content-Tool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417039-0726-66C7-A3D7-45C7EF0268B5}"/>
              </a:ext>
            </a:extLst>
          </p:cNvPr>
          <p:cNvSpPr/>
          <p:nvPr userDrawn="1"/>
        </p:nvSpPr>
        <p:spPr>
          <a:xfrm>
            <a:off x="0" y="0"/>
            <a:ext cx="12192000" cy="6858000"/>
          </a:xfrm>
          <a:prstGeom prst="rect">
            <a:avLst/>
          </a:prstGeom>
          <a:solidFill>
            <a:srgbClr val="A6D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578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r>
              <a:rPr lang="en-US"/>
              <a:t>00.00.0000</a:t>
            </a:r>
            <a:endParaRPr lang="en-GB"/>
          </a:p>
        </p:txBody>
      </p:sp>
      <p:sp>
        <p:nvSpPr>
          <p:cNvPr id="5" name="Footer Placeholder 4"/>
          <p:cNvSpPr>
            <a:spLocks noGrp="1"/>
          </p:cNvSpPr>
          <p:nvPr>
            <p:ph type="ftr" sz="quarter" idx="11"/>
          </p:nvPr>
        </p:nvSpPr>
        <p:spPr/>
        <p:txBody>
          <a:bodyPr/>
          <a:lstStyle/>
          <a:p>
            <a:r>
              <a:rPr lang="en-GB"/>
              <a:t>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8">
            <a:extLst>
              <a:ext uri="{FF2B5EF4-FFF2-40B4-BE49-F238E27FC236}">
                <a16:creationId xmlns:a16="http://schemas.microsoft.com/office/drawing/2014/main" id="{0E2F2312-10EB-A73B-5640-55D377D5DAC4}"/>
              </a:ext>
            </a:extLst>
          </p:cNvPr>
          <p:cNvSpPr>
            <a:spLocks noGrp="1"/>
          </p:cNvSpPr>
          <p:nvPr>
            <p:ph sz="quarter" idx="15" hasCustomPrompt="1"/>
          </p:nvPr>
        </p:nvSpPr>
        <p:spPr>
          <a:xfrm>
            <a:off x="4445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AF87437-E344-8286-E1D6-00B10010A8B3}"/>
              </a:ext>
            </a:extLst>
          </p:cNvPr>
          <p:cNvSpPr>
            <a:spLocks noGrp="1"/>
          </p:cNvSpPr>
          <p:nvPr>
            <p:ph sz="quarter" idx="16" hasCustomPrompt="1"/>
          </p:nvPr>
        </p:nvSpPr>
        <p:spPr>
          <a:xfrm>
            <a:off x="8312281" y="3864404"/>
            <a:ext cx="3276000" cy="1584000"/>
          </a:xfrm>
        </p:spPr>
        <p:txBody>
          <a:bodyPr/>
          <a:lstStyle>
            <a:lvl1pPr algn="ctr">
              <a:spcBef>
                <a:spcPts val="0"/>
              </a:spcBef>
              <a:defRPr/>
            </a:lvl1pPr>
            <a:lvl2pPr algn="ctr">
              <a:defRPr/>
            </a:lvl2pPr>
            <a:lvl3pPr marL="0" indent="0" algn="ctr">
              <a:lnSpc>
                <a:spcPct val="70000"/>
              </a:lnSpc>
              <a:buNone/>
              <a:defRPr sz="5000">
                <a:solidFill>
                  <a:schemeClr val="bg2"/>
                </a:solidFill>
                <a:latin typeface="+mj-lt"/>
              </a:defRPr>
            </a:lvl3pPr>
            <a:lvl4pPr algn="ctr">
              <a:defRPr/>
            </a:lvl4pPr>
            <a:lvl5pPr algn="ct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A2EF38D-658E-BEEF-3F90-373D09B5D96C}"/>
              </a:ext>
            </a:extLst>
          </p:cNvPr>
          <p:cNvSpPr>
            <a:spLocks noGrp="1"/>
          </p:cNvSpPr>
          <p:nvPr>
            <p:ph type="body" sz="quarter" idx="17" hasCustomPrompt="1"/>
          </p:nvPr>
        </p:nvSpPr>
        <p:spPr>
          <a:xfrm>
            <a:off x="2249752" y="238074"/>
            <a:ext cx="2988000" cy="216000"/>
          </a:xfrm>
          <a:noFill/>
        </p:spPr>
        <p:txBody>
          <a:bodyPr anchor="ctr"/>
          <a:lstStyle>
            <a:lvl1pPr>
              <a:defRPr sz="680">
                <a:solidFill>
                  <a:schemeClr val="tx2"/>
                </a:solidFill>
                <a:latin typeface="Gotham Book" panose="02000604040000020004" pitchFamily="50" charset="0"/>
              </a:defRPr>
            </a:lvl1pPr>
            <a:lvl2pPr marL="0" indent="0">
              <a:buNone/>
              <a:defRPr sz="680">
                <a:solidFill>
                  <a:schemeClr val="bg1"/>
                </a:solidFill>
                <a:latin typeface="Gotham Book" panose="02000604040000020004" pitchFamily="50" charset="0"/>
              </a:defRPr>
            </a:lvl2pPr>
            <a:lvl3pPr marL="0" indent="0">
              <a:buNone/>
              <a:defRPr sz="680">
                <a:solidFill>
                  <a:schemeClr val="bg1"/>
                </a:solidFill>
                <a:latin typeface="Gotham Book" panose="02000604040000020004" pitchFamily="50" charset="0"/>
              </a:defRPr>
            </a:lvl3pPr>
            <a:lvl4pPr>
              <a:defRPr sz="680" b="0">
                <a:solidFill>
                  <a:schemeClr val="bg1"/>
                </a:solidFill>
                <a:latin typeface="Gotham Book" panose="02000604040000020004" pitchFamily="50" charset="0"/>
              </a:defRPr>
            </a:lvl4pPr>
            <a:lvl5pPr>
              <a:defRPr sz="680">
                <a:solidFill>
                  <a:schemeClr val="bg1"/>
                </a:solidFill>
                <a:latin typeface="Gotham Book" panose="02000604040000020004" pitchFamily="50" charset="0"/>
              </a:defRPr>
            </a:lvl5pPr>
            <a:lvl6pPr>
              <a:defRPr sz="680">
                <a:solidFill>
                  <a:schemeClr val="bg1"/>
                </a:solidFill>
                <a:latin typeface="Gotham Book" panose="02000604040000020004" pitchFamily="50" charset="0"/>
              </a:defRPr>
            </a:lvl6pPr>
            <a:lvl7pPr>
              <a:defRPr sz="680">
                <a:solidFill>
                  <a:schemeClr val="bg1"/>
                </a:solidFill>
                <a:latin typeface="Gotham Book" panose="02000604040000020004" pitchFamily="50" charset="0"/>
              </a:defRPr>
            </a:lvl7pPr>
            <a:lvl8pPr>
              <a:defRPr sz="680">
                <a:solidFill>
                  <a:schemeClr val="bg1"/>
                </a:solidFill>
                <a:latin typeface="Gotham Book" panose="02000604040000020004" pitchFamily="50" charset="0"/>
              </a:defRPr>
            </a:lvl8pPr>
            <a:lvl9pPr>
              <a:defRPr sz="680">
                <a:solidFill>
                  <a:schemeClr val="bg1"/>
                </a:solidFill>
                <a:latin typeface="Gotham Book" panose="02000604040000020004" pitchFamily="50" charset="0"/>
              </a:defRPr>
            </a:lvl9pPr>
          </a:lstStyle>
          <a:p>
            <a:pPr lvl="0"/>
            <a:r>
              <a:rPr lang="en-US"/>
              <a:t>Click to add document section</a:t>
            </a:r>
          </a:p>
        </p:txBody>
      </p:sp>
      <p:pic>
        <p:nvPicPr>
          <p:cNvPr id="15" name="Graphic 14">
            <a:extLst>
              <a:ext uri="{FF2B5EF4-FFF2-40B4-BE49-F238E27FC236}">
                <a16:creationId xmlns:a16="http://schemas.microsoft.com/office/drawing/2014/main" id="{E431823D-4906-25DF-4264-3EA25B0AAA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0402" y="0"/>
            <a:ext cx="1856644" cy="900000"/>
          </a:xfrm>
          <a:prstGeom prst="rect">
            <a:avLst/>
          </a:prstGeom>
        </p:spPr>
      </p:pic>
      <p:sp>
        <p:nvSpPr>
          <p:cNvPr id="3" name="Text Placeholder 7">
            <a:extLst>
              <a:ext uri="{FF2B5EF4-FFF2-40B4-BE49-F238E27FC236}">
                <a16:creationId xmlns:a16="http://schemas.microsoft.com/office/drawing/2014/main" id="{AA1F3A86-CD09-7060-73F6-E3C4D9D78F12}"/>
              </a:ext>
            </a:extLst>
          </p:cNvPr>
          <p:cNvSpPr>
            <a:spLocks noGrp="1"/>
          </p:cNvSpPr>
          <p:nvPr>
            <p:ph type="body" sz="quarter" idx="18" hasCustomPrompt="1"/>
          </p:nvPr>
        </p:nvSpPr>
        <p:spPr>
          <a:xfrm>
            <a:off x="5012400" y="5018087"/>
            <a:ext cx="2167200" cy="1681200"/>
          </a:xfrm>
          <a:blipFill>
            <a:blip r:embed="rId4"/>
            <a:stretch>
              <a:fillRect/>
            </a:stretch>
          </a:blipFill>
        </p:spPr>
        <p:txBody>
          <a:bodyPr lIns="0" rIns="0"/>
          <a:lstStyle>
            <a:lvl1pPr>
              <a:lnSpc>
                <a:spcPct val="110000"/>
              </a:lnSpc>
              <a:defRPr sz="100">
                <a:noFill/>
                <a:latin typeface="Gotham Book" panose="02000604040000020004" pitchFamily="50" charset="0"/>
              </a:defRPr>
            </a:lvl1pPr>
            <a:lvl2pPr marL="0" indent="0">
              <a:lnSpc>
                <a:spcPct val="110000"/>
              </a:lnSpc>
              <a:buNone/>
              <a:defRPr sz="100">
                <a:noFill/>
                <a:latin typeface="Gotham Book" panose="02000604040000020004" pitchFamily="50" charset="0"/>
              </a:defRPr>
            </a:lvl2pPr>
            <a:lvl3pPr marL="0" indent="0">
              <a:lnSpc>
                <a:spcPct val="110000"/>
              </a:lnSpc>
              <a:buNone/>
              <a:defRPr sz="100">
                <a:noFill/>
                <a:latin typeface="Gotham Book" panose="02000604040000020004" pitchFamily="50" charset="0"/>
              </a:defRPr>
            </a:lvl3pPr>
            <a:lvl4pPr>
              <a:lnSpc>
                <a:spcPct val="110000"/>
              </a:lnSpc>
              <a:defRPr sz="100" b="0">
                <a:noFill/>
                <a:latin typeface="Gotham Book" panose="02000604040000020004" pitchFamily="50" charset="0"/>
              </a:defRPr>
            </a:lvl4pPr>
            <a:lvl5pPr>
              <a:lnSpc>
                <a:spcPct val="110000"/>
              </a:lnSpc>
              <a:defRPr sz="100">
                <a:noFill/>
                <a:latin typeface="Gotham Book" panose="02000604040000020004" pitchFamily="50" charset="0"/>
              </a:defRPr>
            </a:lvl5pPr>
            <a:lvl6pPr>
              <a:lnSpc>
                <a:spcPct val="110000"/>
              </a:lnSpc>
              <a:defRPr sz="100">
                <a:noFill/>
                <a:latin typeface="Gotham Book" panose="02000604040000020004" pitchFamily="50" charset="0"/>
              </a:defRPr>
            </a:lvl6pPr>
            <a:lvl7pPr>
              <a:lnSpc>
                <a:spcPct val="110000"/>
              </a:lnSpc>
              <a:defRPr sz="100">
                <a:noFill/>
                <a:latin typeface="Gotham Book" panose="02000604040000020004" pitchFamily="50" charset="0"/>
              </a:defRPr>
            </a:lvl7pPr>
            <a:lvl8pPr>
              <a:lnSpc>
                <a:spcPct val="110000"/>
              </a:lnSpc>
              <a:defRPr sz="100">
                <a:noFill/>
                <a:latin typeface="Gotham Book" panose="02000604040000020004" pitchFamily="50" charset="0"/>
              </a:defRPr>
            </a:lvl8pPr>
            <a:lvl9pPr>
              <a:lnSpc>
                <a:spcPct val="110000"/>
              </a:lnSpc>
              <a:defRPr sz="100">
                <a:noFill/>
                <a:latin typeface="Gotham Book" panose="02000604040000020004" pitchFamily="50" charset="0"/>
              </a:defRPr>
            </a:lvl9pPr>
          </a:lstStyle>
          <a:p>
            <a:pPr lvl="0"/>
            <a:r>
              <a:rPr lang="en-US"/>
              <a:t>Click to add image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10" name="Footer Placeholder 4">
            <a:extLst>
              <a:ext uri="{FF2B5EF4-FFF2-40B4-BE49-F238E27FC236}">
                <a16:creationId xmlns:a16="http://schemas.microsoft.com/office/drawing/2014/main" id="{615335C9-1BD0-F34B-CB80-7B991FF82B96}"/>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tx2"/>
                </a:solidFill>
              </a:rPr>
              <a:t>Measurement of Outdoor Visibility and Exposure</a:t>
            </a:r>
          </a:p>
        </p:txBody>
      </p:sp>
    </p:spTree>
    <p:extLst>
      <p:ext uri="{BB962C8B-B14F-4D97-AF65-F5344CB8AC3E}">
        <p14:creationId xmlns:p14="http://schemas.microsoft.com/office/powerpoint/2010/main" val="272476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3/1/2023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a:t>Single column</a:t>
            </a:r>
          </a:p>
          <a:p>
            <a:pPr lvl="1"/>
            <a:r>
              <a:rPr lang="en-US"/>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6.sv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image" Target="../media/image6.svg"/><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image" Target="../media/image5.pn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3/1/2023</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44932" y="525493"/>
            <a:ext cx="11302137" cy="920646"/>
          </a:xfrm>
          <a:prstGeom prst="rect">
            <a:avLst/>
          </a:prstGeom>
        </p:spPr>
        <p:txBody>
          <a:bodyPr vert="horz" lIns="0" tIns="90000" rIns="108000" bIns="108000" rtlCol="0" anchor="t">
            <a:noAutofit/>
          </a:bodyPr>
          <a:lstStyle/>
          <a:p>
            <a:r>
              <a:rPr lang="en-AU" noProof="0"/>
              <a:t>Click to edit Master title style</a:t>
            </a:r>
          </a:p>
        </p:txBody>
      </p:sp>
      <p:sp>
        <p:nvSpPr>
          <p:cNvPr id="14" name="Text Placeholder 13">
            <a:extLst>
              <a:ext uri="{FF2B5EF4-FFF2-40B4-BE49-F238E27FC236}">
                <a16:creationId xmlns:a16="http://schemas.microsoft.com/office/drawing/2014/main" id="{DCDA266F-FF4A-9F41-9968-3976D2CF4587}"/>
              </a:ext>
            </a:extLst>
          </p:cNvPr>
          <p:cNvSpPr>
            <a:spLocks noGrp="1"/>
          </p:cNvSpPr>
          <p:nvPr>
            <p:ph type="body" idx="1"/>
          </p:nvPr>
        </p:nvSpPr>
        <p:spPr>
          <a:xfrm>
            <a:off x="323366" y="1826715"/>
            <a:ext cx="11428064" cy="4363882"/>
          </a:xfrm>
          <a:prstGeom prst="rect">
            <a:avLst/>
          </a:prstGeom>
        </p:spPr>
        <p:txBody>
          <a:bodyPr vert="horz" lIns="108000" tIns="108000" rIns="108000" bIns="108000" rtlCol="0" anchor="t">
            <a:noAutofit/>
          </a:bodyPr>
          <a:lstStyle/>
          <a:p>
            <a:pPr marL="221544" lvl="0" indent="-221544">
              <a:spcBef>
                <a:spcPct val="0"/>
              </a:spcBef>
            </a:pPr>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 name="Slide Number Placeholder 2">
            <a:extLst>
              <a:ext uri="{FF2B5EF4-FFF2-40B4-BE49-F238E27FC236}">
                <a16:creationId xmlns:a16="http://schemas.microsoft.com/office/drawing/2014/main" id="{6A128F30-EA2C-CF46-A849-9459812320E2}"/>
              </a:ext>
            </a:extLst>
          </p:cNvPr>
          <p:cNvSpPr>
            <a:spLocks noGrp="1"/>
          </p:cNvSpPr>
          <p:nvPr>
            <p:ph type="sldNum" sz="quarter" idx="4"/>
          </p:nvPr>
        </p:nvSpPr>
        <p:spPr>
          <a:xfrm>
            <a:off x="323366" y="6355576"/>
            <a:ext cx="311996" cy="365577"/>
          </a:xfrm>
          <a:prstGeom prst="rect">
            <a:avLst/>
          </a:prstGeom>
        </p:spPr>
        <p:txBody>
          <a:bodyPr vert="horz" wrap="none" lIns="0" tIns="0" rIns="0" bIns="0" rtlCol="0" anchor="ctr"/>
          <a:lstStyle>
            <a:lvl1pPr algn="l">
              <a:defRPr lang="en-AU" sz="985" b="0" i="0" spc="0" smtClean="0">
                <a:solidFill>
                  <a:schemeClr val="bg1">
                    <a:lumMod val="50000"/>
                  </a:schemeClr>
                </a:solidFill>
                <a:latin typeface="Poppins Light" pitchFamily="2" charset="77"/>
                <a:ea typeface="Helvetica Neue" panose="02000503000000020004" pitchFamily="2" charset="0"/>
                <a:cs typeface="Poppins Light" pitchFamily="2" charset="77"/>
              </a:defRPr>
            </a:lvl1pPr>
          </a:lstStyle>
          <a:p>
            <a:fld id="{12507D58-452E-B345-A3D9-07D1CEC915C3}" type="slidenum">
              <a:rPr lang="en-AU" smtClean="0"/>
              <a:pPr/>
              <a:t>‹#›</a:t>
            </a:fld>
            <a:endParaRPr lang="en-AU"/>
          </a:p>
        </p:txBody>
      </p:sp>
      <p:sp>
        <p:nvSpPr>
          <p:cNvPr id="2" name="Footer Placeholder 1">
            <a:extLst>
              <a:ext uri="{FF2B5EF4-FFF2-40B4-BE49-F238E27FC236}">
                <a16:creationId xmlns:a16="http://schemas.microsoft.com/office/drawing/2014/main" id="{FF4330D0-0FEC-1244-9CBA-E7C68B438366}"/>
              </a:ext>
            </a:extLst>
          </p:cNvPr>
          <p:cNvSpPr>
            <a:spLocks noGrp="1"/>
          </p:cNvSpPr>
          <p:nvPr>
            <p:ph type="ftr" sz="quarter" idx="3"/>
          </p:nvPr>
        </p:nvSpPr>
        <p:spPr>
          <a:xfrm>
            <a:off x="660371" y="6355576"/>
            <a:ext cx="4114800" cy="365577"/>
          </a:xfrm>
          <a:prstGeom prst="rect">
            <a:avLst/>
          </a:prstGeom>
        </p:spPr>
        <p:txBody>
          <a:bodyPr vert="horz" lIns="91440" tIns="45720" rIns="91440" bIns="45720" rtlCol="0" anchor="ctr"/>
          <a:lstStyle>
            <a:lvl1pPr algn="l">
              <a:defRPr sz="1354" b="0" i="0">
                <a:solidFill>
                  <a:schemeClr val="bg1">
                    <a:lumMod val="50000"/>
                  </a:schemeClr>
                </a:solidFill>
                <a:latin typeface="Poppins Light" pitchFamily="2" charset="77"/>
                <a:cs typeface="Poppins Light" pitchFamily="2" charset="77"/>
              </a:defRPr>
            </a:lvl1pPr>
          </a:lstStyle>
          <a:p>
            <a:endParaRPr lang="en-AU"/>
          </a:p>
        </p:txBody>
      </p:sp>
    </p:spTree>
    <p:extLst>
      <p:ext uri="{BB962C8B-B14F-4D97-AF65-F5344CB8AC3E}">
        <p14:creationId xmlns:p14="http://schemas.microsoft.com/office/powerpoint/2010/main" val="2309159143"/>
      </p:ext>
    </p:extLst>
  </p:cSld>
  <p:clrMap bg1="lt1" tx1="dk1" bg2="lt2" tx2="dk2" accent1="accent1" accent2="accent2" accent3="accent3" accent4="accent4" accent5="accent5" accent6="accent6" hlink="hlink" folHlink="folHlink"/>
  <p:sldLayoutIdLst>
    <p:sldLayoutId id="2147484139" r:id="rId1"/>
    <p:sldLayoutId id="2147484138" r:id="rId2"/>
    <p:sldLayoutId id="2147484140" r:id="rId3"/>
  </p:sldLayoutIdLst>
  <p:hf hdr="0" dt="0"/>
  <p:txStyles>
    <p:titleStyle>
      <a:lvl1pPr algn="l" defTabSz="742767" rtl="0" eaLnBrk="1" latinLnBrk="0" hangingPunct="1">
        <a:lnSpc>
          <a:spcPct val="95000"/>
        </a:lnSpc>
        <a:spcBef>
          <a:spcPct val="0"/>
        </a:spcBef>
        <a:buNone/>
        <a:defRPr sz="2800" b="0" i="0" kern="0" spc="-100" baseline="0">
          <a:solidFill>
            <a:schemeClr val="tx1"/>
          </a:solidFill>
          <a:latin typeface="Poppins Medium" pitchFamily="2" charset="77"/>
          <a:ea typeface="Helvetica Neue" panose="02000503000000020004" pitchFamily="2" charset="0"/>
          <a:cs typeface="Poppins Medium" pitchFamily="2" charset="77"/>
        </a:defRPr>
      </a:lvl1pPr>
    </p:titleStyle>
    <p:bodyStyle>
      <a:lvl1pPr marL="180000" indent="-180000" algn="l" defTabSz="742767" rtl="0" eaLnBrk="1" latinLnBrk="0" hangingPunct="1">
        <a:lnSpc>
          <a:spcPct val="100000"/>
        </a:lnSpc>
        <a:spcBef>
          <a:spcPts val="0"/>
        </a:spcBef>
        <a:spcAft>
          <a:spcPts val="600"/>
        </a:spcAft>
        <a:buFont typeface="Arial"/>
        <a:buChar char="•"/>
        <a:defRPr lang="en-US" sz="1400" b="0" i="0" kern="0" spc="0" baseline="0" smtClean="0">
          <a:solidFill>
            <a:schemeClr val="tx1"/>
          </a:solidFill>
          <a:latin typeface="Poppins Light" pitchFamily="2" charset="77"/>
          <a:ea typeface="Helvetica Neue" panose="02000503000000020004" pitchFamily="2" charset="0"/>
          <a:cs typeface="Poppins Light" pitchFamily="2" charset="77"/>
        </a:defRPr>
      </a:lvl1pPr>
      <a:lvl2pPr marL="360000" indent="-180000" algn="l" defTabSz="742767" rtl="0" eaLnBrk="1" latinLnBrk="0" hangingPunct="1">
        <a:lnSpc>
          <a:spcPct val="100000"/>
        </a:lnSpc>
        <a:spcBef>
          <a:spcPts val="0"/>
        </a:spcBef>
        <a:spcAft>
          <a:spcPts val="600"/>
        </a:spcAft>
        <a:buClrTx/>
        <a:buFont typeface=".AppleSystemUIFont" charset="-120"/>
        <a:buChar char="–"/>
        <a:defRPr lang="en-US" sz="1400" b="0" i="0" kern="0" spc="0" baseline="0" smtClean="0">
          <a:solidFill>
            <a:schemeClr val="tx1"/>
          </a:solidFill>
          <a:latin typeface="Poppins Light" pitchFamily="2" charset="77"/>
          <a:ea typeface="Helvetica Neue" panose="02000503000000020004" pitchFamily="2" charset="0"/>
          <a:cs typeface="Poppins Light" pitchFamily="2" charset="77"/>
        </a:defRPr>
      </a:lvl2pPr>
      <a:lvl3pPr marL="540000" indent="-180000" algn="l" defTabSz="742767" rtl="0" eaLnBrk="1" latinLnBrk="0" hangingPunct="1">
        <a:lnSpc>
          <a:spcPct val="100000"/>
        </a:lnSpc>
        <a:spcBef>
          <a:spcPts val="0"/>
        </a:spcBef>
        <a:spcAft>
          <a:spcPts val="600"/>
        </a:spcAft>
        <a:buClrTx/>
        <a:buFont typeface=".AppleSystemUIFont" charset="-120"/>
        <a:buChar char="–"/>
        <a:defRPr lang="en-US" sz="1200" b="0" i="0" kern="0" spc="0" baseline="0" smtClean="0">
          <a:solidFill>
            <a:schemeClr val="tx1"/>
          </a:solidFill>
          <a:latin typeface="Poppins Light" pitchFamily="2" charset="77"/>
          <a:ea typeface="Helvetica Neue" panose="02000503000000020004" pitchFamily="2" charset="0"/>
          <a:cs typeface="Poppins Light" pitchFamily="2" charset="77"/>
        </a:defRPr>
      </a:lvl3pPr>
      <a:lvl4pPr marL="720000" indent="-180000" algn="l" defTabSz="742767" rtl="0" eaLnBrk="1" latinLnBrk="0" hangingPunct="1">
        <a:lnSpc>
          <a:spcPct val="100000"/>
        </a:lnSpc>
        <a:spcBef>
          <a:spcPts val="0"/>
        </a:spcBef>
        <a:spcAft>
          <a:spcPts val="600"/>
        </a:spcAft>
        <a:buClrTx/>
        <a:buFont typeface=".AppleSystemUIFont" charset="-120"/>
        <a:buChar char="–"/>
        <a:defRPr lang="en-US" sz="1100" b="0" i="0" kern="0" spc="0" baseline="0" smtClean="0">
          <a:solidFill>
            <a:schemeClr val="tx1"/>
          </a:solidFill>
          <a:latin typeface="Poppins Light" pitchFamily="2" charset="77"/>
          <a:ea typeface="Helvetica Neue" panose="02000503000000020004" pitchFamily="2" charset="0"/>
          <a:cs typeface="Poppins Light" pitchFamily="2" charset="77"/>
        </a:defRPr>
      </a:lvl4pPr>
      <a:lvl5pPr marL="900000" indent="-180000" algn="l" defTabSz="742767" rtl="0" eaLnBrk="1" latinLnBrk="0" hangingPunct="1">
        <a:lnSpc>
          <a:spcPct val="100000"/>
        </a:lnSpc>
        <a:spcBef>
          <a:spcPts val="0"/>
        </a:spcBef>
        <a:spcAft>
          <a:spcPts val="600"/>
        </a:spcAft>
        <a:buClrTx/>
        <a:buFont typeface=".AppleSystemUIFont" charset="-120"/>
        <a:buChar char="–"/>
        <a:defRPr lang="en-AU" sz="1050" b="0" i="0" kern="0" spc="0" baseline="0" smtClean="0">
          <a:solidFill>
            <a:schemeClr val="tx1"/>
          </a:solidFill>
          <a:latin typeface="Poppins Light" pitchFamily="2" charset="77"/>
          <a:ea typeface="Helvetica Neue" panose="02000503000000020004" pitchFamily="2" charset="0"/>
          <a:cs typeface="Poppins Light" pitchFamily="2" charset="77"/>
        </a:defRPr>
      </a:lvl5pPr>
      <a:lvl6pPr marL="2042610" indent="-185692" algn="l" defTabSz="742767" rtl="0" eaLnBrk="1" latinLnBrk="0" hangingPunct="1">
        <a:lnSpc>
          <a:spcPct val="90000"/>
        </a:lnSpc>
        <a:spcBef>
          <a:spcPts val="406"/>
        </a:spcBef>
        <a:buFont typeface="Arial"/>
        <a:buChar char="•"/>
        <a:defRPr sz="1500" kern="1200">
          <a:solidFill>
            <a:schemeClr val="tx1"/>
          </a:solidFill>
          <a:latin typeface="+mn-lt"/>
          <a:ea typeface="+mn-ea"/>
          <a:cs typeface="+mn-cs"/>
        </a:defRPr>
      </a:lvl6pPr>
      <a:lvl7pPr marL="2413993" indent="-185692" algn="l" defTabSz="742767" rtl="0" eaLnBrk="1" latinLnBrk="0" hangingPunct="1">
        <a:lnSpc>
          <a:spcPct val="90000"/>
        </a:lnSpc>
        <a:spcBef>
          <a:spcPts val="406"/>
        </a:spcBef>
        <a:buFont typeface="Arial"/>
        <a:buChar char="•"/>
        <a:defRPr sz="1500" kern="1200">
          <a:solidFill>
            <a:schemeClr val="tx1"/>
          </a:solidFill>
          <a:latin typeface="+mn-lt"/>
          <a:ea typeface="+mn-ea"/>
          <a:cs typeface="+mn-cs"/>
        </a:defRPr>
      </a:lvl7pPr>
      <a:lvl8pPr marL="2785377" indent="-185692" algn="l" defTabSz="742767" rtl="0" eaLnBrk="1" latinLnBrk="0" hangingPunct="1">
        <a:lnSpc>
          <a:spcPct val="90000"/>
        </a:lnSpc>
        <a:spcBef>
          <a:spcPts val="406"/>
        </a:spcBef>
        <a:buFont typeface="Arial"/>
        <a:buChar char="•"/>
        <a:defRPr sz="1500" kern="1200">
          <a:solidFill>
            <a:schemeClr val="tx1"/>
          </a:solidFill>
          <a:latin typeface="+mn-lt"/>
          <a:ea typeface="+mn-ea"/>
          <a:cs typeface="+mn-cs"/>
        </a:defRPr>
      </a:lvl8pPr>
      <a:lvl9pPr marL="3156760" indent="-185692" algn="l" defTabSz="742767" rtl="0" eaLnBrk="1" latinLnBrk="0" hangingPunct="1">
        <a:lnSpc>
          <a:spcPct val="90000"/>
        </a:lnSpc>
        <a:spcBef>
          <a:spcPts val="406"/>
        </a:spcBef>
        <a:buFont typeface="Arial"/>
        <a:buChar char="•"/>
        <a:defRPr sz="1500" kern="1200">
          <a:solidFill>
            <a:schemeClr val="tx1"/>
          </a:solidFill>
          <a:latin typeface="+mn-lt"/>
          <a:ea typeface="+mn-ea"/>
          <a:cs typeface="+mn-cs"/>
        </a:defRPr>
      </a:lvl9pPr>
    </p:bodyStyle>
    <p:otherStyle>
      <a:defPPr>
        <a:defRPr lang="en-US"/>
      </a:defPPr>
      <a:lvl1pPr marL="0" algn="l" defTabSz="742767" rtl="0" eaLnBrk="1" latinLnBrk="0" hangingPunct="1">
        <a:defRPr sz="1500" kern="1200">
          <a:solidFill>
            <a:schemeClr val="tx1"/>
          </a:solidFill>
          <a:latin typeface="+mn-lt"/>
          <a:ea typeface="+mn-ea"/>
          <a:cs typeface="+mn-cs"/>
        </a:defRPr>
      </a:lvl1pPr>
      <a:lvl2pPr marL="371384" algn="l" defTabSz="742767" rtl="0" eaLnBrk="1" latinLnBrk="0" hangingPunct="1">
        <a:defRPr sz="1500" kern="1200">
          <a:solidFill>
            <a:schemeClr val="tx1"/>
          </a:solidFill>
          <a:latin typeface="+mn-lt"/>
          <a:ea typeface="+mn-ea"/>
          <a:cs typeface="+mn-cs"/>
        </a:defRPr>
      </a:lvl2pPr>
      <a:lvl3pPr marL="742767" algn="l" defTabSz="742767" rtl="0" eaLnBrk="1" latinLnBrk="0" hangingPunct="1">
        <a:defRPr sz="1500" kern="1200">
          <a:solidFill>
            <a:schemeClr val="tx1"/>
          </a:solidFill>
          <a:latin typeface="+mn-lt"/>
          <a:ea typeface="+mn-ea"/>
          <a:cs typeface="+mn-cs"/>
        </a:defRPr>
      </a:lvl3pPr>
      <a:lvl4pPr marL="1114151" algn="l" defTabSz="742767" rtl="0" eaLnBrk="1" latinLnBrk="0" hangingPunct="1">
        <a:defRPr sz="1500" kern="1200">
          <a:solidFill>
            <a:schemeClr val="tx1"/>
          </a:solidFill>
          <a:latin typeface="+mn-lt"/>
          <a:ea typeface="+mn-ea"/>
          <a:cs typeface="+mn-cs"/>
        </a:defRPr>
      </a:lvl4pPr>
      <a:lvl5pPr marL="1485534" algn="l" defTabSz="742767" rtl="0" eaLnBrk="1" latinLnBrk="0" hangingPunct="1">
        <a:defRPr sz="1500" kern="1200">
          <a:solidFill>
            <a:schemeClr val="tx1"/>
          </a:solidFill>
          <a:latin typeface="+mn-lt"/>
          <a:ea typeface="+mn-ea"/>
          <a:cs typeface="+mn-cs"/>
        </a:defRPr>
      </a:lvl5pPr>
      <a:lvl6pPr marL="1856918" algn="l" defTabSz="742767" rtl="0" eaLnBrk="1" latinLnBrk="0" hangingPunct="1">
        <a:defRPr sz="1500" kern="1200">
          <a:solidFill>
            <a:schemeClr val="tx1"/>
          </a:solidFill>
          <a:latin typeface="+mn-lt"/>
          <a:ea typeface="+mn-ea"/>
          <a:cs typeface="+mn-cs"/>
        </a:defRPr>
      </a:lvl6pPr>
      <a:lvl7pPr marL="2228301" algn="l" defTabSz="742767" rtl="0" eaLnBrk="1" latinLnBrk="0" hangingPunct="1">
        <a:defRPr sz="1500" kern="1200">
          <a:solidFill>
            <a:schemeClr val="tx1"/>
          </a:solidFill>
          <a:latin typeface="+mn-lt"/>
          <a:ea typeface="+mn-ea"/>
          <a:cs typeface="+mn-cs"/>
        </a:defRPr>
      </a:lvl7pPr>
      <a:lvl8pPr marL="2599685" algn="l" defTabSz="742767" rtl="0" eaLnBrk="1" latinLnBrk="0" hangingPunct="1">
        <a:defRPr sz="1500" kern="1200">
          <a:solidFill>
            <a:schemeClr val="tx1"/>
          </a:solidFill>
          <a:latin typeface="+mn-lt"/>
          <a:ea typeface="+mn-ea"/>
          <a:cs typeface="+mn-cs"/>
        </a:defRPr>
      </a:lvl8pPr>
      <a:lvl9pPr marL="2971068" algn="l" defTabSz="742767"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070F66-C08E-9D6F-DE73-E0E2ED8EC2B3}"/>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76001" y="683480"/>
            <a:ext cx="936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301402" y="2126114"/>
            <a:ext cx="4681009" cy="33569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76001" y="6405261"/>
            <a:ext cx="1872000" cy="216000"/>
          </a:xfrm>
          <a:prstGeom prst="rect">
            <a:avLst/>
          </a:prstGeom>
        </p:spPr>
        <p:txBody>
          <a:bodyPr vert="horz" lIns="36000" tIns="0" rIns="0" bIns="0" rtlCol="0" anchor="ctr"/>
          <a:lstStyle>
            <a:lvl1pPr algn="l">
              <a:defRPr sz="675">
                <a:solidFill>
                  <a:schemeClr val="tx2"/>
                </a:solidFill>
                <a:latin typeface="Gotham Book" panose="02000604040000020004" pitchFamily="50" charset="0"/>
              </a:defRPr>
            </a:lvl1pPr>
          </a:lstStyle>
          <a:p>
            <a:r>
              <a:rPr lang="en-US"/>
              <a:t>00.00.0000</a:t>
            </a:r>
            <a:endParaRPr lang="en-GB"/>
          </a:p>
        </p:txBody>
      </p:sp>
      <p:sp>
        <p:nvSpPr>
          <p:cNvPr id="5" name="Footer Placeholder 4"/>
          <p:cNvSpPr>
            <a:spLocks noGrp="1"/>
          </p:cNvSpPr>
          <p:nvPr>
            <p:ph type="ftr" sz="quarter" idx="3"/>
          </p:nvPr>
        </p:nvSpPr>
        <p:spPr>
          <a:xfrm>
            <a:off x="281081" y="238073"/>
            <a:ext cx="1872000" cy="216000"/>
          </a:xfrm>
          <a:prstGeom prst="rect">
            <a:avLst/>
          </a:prstGeom>
        </p:spPr>
        <p:txBody>
          <a:bodyPr vert="horz" lIns="36000" tIns="0" rIns="0" bIns="0" rtlCol="0" anchor="ctr"/>
          <a:lstStyle>
            <a:lvl1pPr algn="l">
              <a:defRPr sz="675">
                <a:solidFill>
                  <a:schemeClr val="tx2"/>
                </a:solidFill>
                <a:latin typeface="+mj-lt"/>
              </a:defRPr>
            </a:lvl1pPr>
          </a:lstStyle>
          <a:p>
            <a:r>
              <a:rPr lang="en-GB"/>
              <a:t>Document title</a:t>
            </a:r>
          </a:p>
        </p:txBody>
      </p:sp>
      <p:sp>
        <p:nvSpPr>
          <p:cNvPr id="6" name="Slide Number Placeholder 5"/>
          <p:cNvSpPr>
            <a:spLocks noGrp="1"/>
          </p:cNvSpPr>
          <p:nvPr>
            <p:ph type="sldNum" sz="quarter" idx="4"/>
          </p:nvPr>
        </p:nvSpPr>
        <p:spPr>
          <a:xfrm>
            <a:off x="11659222" y="6405261"/>
            <a:ext cx="216000" cy="216000"/>
          </a:xfrm>
          <a:prstGeom prst="rect">
            <a:avLst/>
          </a:prstGeom>
        </p:spPr>
        <p:txBody>
          <a:bodyPr vert="horz" lIns="0" tIns="0" rIns="0" bIns="0" rtlCol="0" anchor="ctr"/>
          <a:lstStyle>
            <a:lvl1pPr algn="r">
              <a:defRPr sz="675">
                <a:solidFill>
                  <a:schemeClr val="tx2"/>
                </a:solidFill>
                <a:latin typeface="Gotham Book" panose="02000604040000020004" pitchFamily="50" charset="0"/>
              </a:defRPr>
            </a:lvl1pPr>
          </a:lstStyle>
          <a:p>
            <a:fld id="{F5AEA0E0-5CC6-4BD0-905C-A0021E419432}" type="slidenum">
              <a:rPr lang="en-GB" smtClean="0"/>
              <a:pPr/>
              <a:t>‹#›</a:t>
            </a:fld>
            <a:endParaRPr lang="en-GB"/>
          </a:p>
        </p:txBody>
      </p:sp>
      <p:pic>
        <p:nvPicPr>
          <p:cNvPr id="10" name="Graphic 9">
            <a:extLst>
              <a:ext uri="{FF2B5EF4-FFF2-40B4-BE49-F238E27FC236}">
                <a16:creationId xmlns:a16="http://schemas.microsoft.com/office/drawing/2014/main" id="{CF9C9BED-8AF9-FEA7-AAB6-0555D9F69EB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010402" y="0"/>
            <a:ext cx="1856644" cy="900000"/>
          </a:xfrm>
          <a:prstGeom prst="rect">
            <a:avLst/>
          </a:prstGeom>
        </p:spPr>
      </p:pic>
      <p:sp>
        <p:nvSpPr>
          <p:cNvPr id="11" name="Footer Placeholder 4">
            <a:extLst>
              <a:ext uri="{FF2B5EF4-FFF2-40B4-BE49-F238E27FC236}">
                <a16:creationId xmlns:a16="http://schemas.microsoft.com/office/drawing/2014/main" id="{8887102B-6E05-9972-4FBE-026412342A45}"/>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tx2"/>
                </a:solidFill>
              </a:rPr>
              <a:t>Measurement of Outdoor Visibility and Exposure</a:t>
            </a:r>
          </a:p>
        </p:txBody>
      </p:sp>
    </p:spTree>
    <p:extLst>
      <p:ext uri="{BB962C8B-B14F-4D97-AF65-F5344CB8AC3E}">
        <p14:creationId xmlns:p14="http://schemas.microsoft.com/office/powerpoint/2010/main" val="4250582560"/>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59" r:id="rId18"/>
    <p:sldLayoutId id="2147484160" r:id="rId19"/>
    <p:sldLayoutId id="2147484161" r:id="rId20"/>
  </p:sldLayoutIdLst>
  <p:hf hdr="0"/>
  <p:txStyles>
    <p:titleStyle>
      <a:lvl1pPr algn="l" defTabSz="914400" rtl="0" eaLnBrk="1" latinLnBrk="0" hangingPunct="1">
        <a:lnSpc>
          <a:spcPct val="90000"/>
        </a:lnSpc>
        <a:spcBef>
          <a:spcPct val="0"/>
        </a:spcBef>
        <a:buNone/>
        <a:defRPr sz="3750" kern="1200" spc="20" baseline="0">
          <a:solidFill>
            <a:schemeClr val="tx2"/>
          </a:solidFill>
          <a:latin typeface="+mj-lt"/>
          <a:ea typeface="+mj-ea"/>
          <a:cs typeface="+mj-cs"/>
        </a:defRPr>
      </a:lvl1pPr>
    </p:titleStyle>
    <p:bodyStyle>
      <a:lvl1pPr marL="0" indent="0" algn="l" defTabSz="914400" rtl="0" eaLnBrk="1" latinLnBrk="0" hangingPunct="1">
        <a:lnSpc>
          <a:spcPct val="125000"/>
        </a:lnSpc>
        <a:spcBef>
          <a:spcPts val="1500"/>
        </a:spcBef>
        <a:buFont typeface="Arial" panose="020B0604020202020204" pitchFamily="34" charset="0"/>
        <a:buNone/>
        <a:defRPr sz="1500" b="0" kern="1200" spc="10" baseline="0">
          <a:solidFill>
            <a:schemeClr val="bg2"/>
          </a:solidFill>
          <a:latin typeface="+mj-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sz="1500" kern="1200" spc="10" baseline="0">
          <a:solidFill>
            <a:schemeClr val="tx2"/>
          </a:solidFill>
          <a:latin typeface="+mn-lt"/>
          <a:ea typeface="+mn-ea"/>
          <a:cs typeface="+mn-cs"/>
        </a:defRPr>
      </a:lvl2pPr>
      <a:lvl3pPr marL="0" indent="-216000" algn="l" defTabSz="914400" rtl="0" eaLnBrk="1" latinLnBrk="0" hangingPunct="1">
        <a:lnSpc>
          <a:spcPct val="125000"/>
        </a:lnSpc>
        <a:spcBef>
          <a:spcPts val="0"/>
        </a:spcBef>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sz="1500" b="0" kern="1200">
          <a:solidFill>
            <a:schemeClr val="tx2"/>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5pPr>
      <a:lvl6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6pPr>
      <a:lvl7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7pPr>
      <a:lvl8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8pPr>
      <a:lvl9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070F66-C08E-9D6F-DE73-E0E2ED8EC2B3}"/>
              </a:ext>
            </a:extLst>
          </p:cNvPr>
          <p:cNvSpPr/>
          <p:nvPr userDrawn="1"/>
        </p:nvSpPr>
        <p:spPr>
          <a:xfrm>
            <a:off x="0" y="0"/>
            <a:ext cx="12192000" cy="6858000"/>
          </a:xfrm>
          <a:prstGeom prst="rect">
            <a:avLst/>
          </a:prstGeom>
          <a:solidFill>
            <a:srgbClr val="F4F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76001" y="683480"/>
            <a:ext cx="936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301402" y="2126114"/>
            <a:ext cx="4681009" cy="33569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76001" y="6405261"/>
            <a:ext cx="1872000" cy="216000"/>
          </a:xfrm>
          <a:prstGeom prst="rect">
            <a:avLst/>
          </a:prstGeom>
        </p:spPr>
        <p:txBody>
          <a:bodyPr vert="horz" lIns="36000" tIns="0" rIns="0" bIns="0" rtlCol="0" anchor="ctr"/>
          <a:lstStyle>
            <a:lvl1pPr algn="l">
              <a:defRPr sz="675">
                <a:solidFill>
                  <a:schemeClr val="tx2"/>
                </a:solidFill>
                <a:latin typeface="Gotham-Book" panose="02000604040000020004" pitchFamily="50" charset="0"/>
              </a:defRPr>
            </a:lvl1pPr>
          </a:lstStyle>
          <a:p>
            <a:r>
              <a:rPr lang="en-US"/>
              <a:t>00.00.0000</a:t>
            </a:r>
            <a:endParaRPr lang="en-GB"/>
          </a:p>
        </p:txBody>
      </p:sp>
      <p:sp>
        <p:nvSpPr>
          <p:cNvPr id="5" name="Footer Placeholder 4"/>
          <p:cNvSpPr>
            <a:spLocks noGrp="1"/>
          </p:cNvSpPr>
          <p:nvPr>
            <p:ph type="ftr" sz="quarter" idx="3"/>
          </p:nvPr>
        </p:nvSpPr>
        <p:spPr>
          <a:xfrm>
            <a:off x="281081" y="238073"/>
            <a:ext cx="1872000" cy="216000"/>
          </a:xfrm>
          <a:prstGeom prst="rect">
            <a:avLst/>
          </a:prstGeom>
        </p:spPr>
        <p:txBody>
          <a:bodyPr vert="horz" lIns="36000" tIns="0" rIns="0" bIns="0" rtlCol="0" anchor="ctr"/>
          <a:lstStyle>
            <a:lvl1pPr algn="l">
              <a:defRPr sz="675">
                <a:solidFill>
                  <a:schemeClr val="tx2"/>
                </a:solidFill>
                <a:latin typeface="+mj-lt"/>
              </a:defRPr>
            </a:lvl1pPr>
          </a:lstStyle>
          <a:p>
            <a:r>
              <a:rPr lang="en-GB"/>
              <a:t>Document title</a:t>
            </a:r>
          </a:p>
        </p:txBody>
      </p:sp>
      <p:sp>
        <p:nvSpPr>
          <p:cNvPr id="6" name="Slide Number Placeholder 5"/>
          <p:cNvSpPr>
            <a:spLocks noGrp="1"/>
          </p:cNvSpPr>
          <p:nvPr>
            <p:ph type="sldNum" sz="quarter" idx="4"/>
          </p:nvPr>
        </p:nvSpPr>
        <p:spPr>
          <a:xfrm>
            <a:off x="11659222" y="6405261"/>
            <a:ext cx="216000" cy="216000"/>
          </a:xfrm>
          <a:prstGeom prst="rect">
            <a:avLst/>
          </a:prstGeom>
        </p:spPr>
        <p:txBody>
          <a:bodyPr vert="horz" lIns="0" tIns="0" rIns="0" bIns="0" rtlCol="0" anchor="ctr"/>
          <a:lstStyle>
            <a:lvl1pPr algn="r">
              <a:defRPr sz="675">
                <a:solidFill>
                  <a:schemeClr val="tx2"/>
                </a:solidFill>
                <a:latin typeface="Gotham-Book" panose="02000604040000020004" pitchFamily="50" charset="0"/>
              </a:defRPr>
            </a:lvl1pPr>
          </a:lstStyle>
          <a:p>
            <a:fld id="{F5AEA0E0-5CC6-4BD0-905C-A0021E419432}" type="slidenum">
              <a:rPr lang="en-GB" smtClean="0"/>
              <a:pPr/>
              <a:t>‹#›</a:t>
            </a:fld>
            <a:endParaRPr lang="en-GB"/>
          </a:p>
        </p:txBody>
      </p:sp>
      <p:pic>
        <p:nvPicPr>
          <p:cNvPr id="10" name="Graphic 9">
            <a:extLst>
              <a:ext uri="{FF2B5EF4-FFF2-40B4-BE49-F238E27FC236}">
                <a16:creationId xmlns:a16="http://schemas.microsoft.com/office/drawing/2014/main" id="{CF9C9BED-8AF9-FEA7-AAB6-0555D9F69EB4}"/>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010402" y="0"/>
            <a:ext cx="1856644" cy="900000"/>
          </a:xfrm>
          <a:prstGeom prst="rect">
            <a:avLst/>
          </a:prstGeom>
        </p:spPr>
      </p:pic>
      <p:sp>
        <p:nvSpPr>
          <p:cNvPr id="11" name="Footer Placeholder 4">
            <a:extLst>
              <a:ext uri="{FF2B5EF4-FFF2-40B4-BE49-F238E27FC236}">
                <a16:creationId xmlns:a16="http://schemas.microsoft.com/office/drawing/2014/main" id="{8887102B-6E05-9972-4FBE-026412342A45}"/>
              </a:ext>
            </a:extLst>
          </p:cNvPr>
          <p:cNvSpPr txBox="1">
            <a:spLocks/>
          </p:cNvSpPr>
          <p:nvPr userDrawn="1"/>
        </p:nvSpPr>
        <p:spPr>
          <a:xfrm>
            <a:off x="2249696" y="6405261"/>
            <a:ext cx="2933272" cy="216000"/>
          </a:xfrm>
          <a:prstGeom prst="rect">
            <a:avLst/>
          </a:prstGeom>
        </p:spPr>
        <p:txBody>
          <a:bodyPr vert="horz" lIns="0" tIns="0" rIns="0" bIns="0" rtlCol="0" anchor="ctr"/>
          <a:lstStyle>
            <a:defPPr>
              <a:defRPr lang="en-US"/>
            </a:defPPr>
            <a:lvl1pPr marL="0" algn="l" defTabSz="914400" rtl="0" eaLnBrk="1" latinLnBrk="0" hangingPunct="1">
              <a:defRPr sz="675"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pc="0" baseline="0">
                <a:solidFill>
                  <a:schemeClr val="tx2"/>
                </a:solidFill>
              </a:rPr>
              <a:t>Measurement of Outdoor Visibility and Exposure</a:t>
            </a:r>
          </a:p>
        </p:txBody>
      </p:sp>
    </p:spTree>
    <p:extLst>
      <p:ext uri="{BB962C8B-B14F-4D97-AF65-F5344CB8AC3E}">
        <p14:creationId xmlns:p14="http://schemas.microsoft.com/office/powerpoint/2010/main" val="2979945850"/>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Lst>
  <p:hf hdr="0"/>
  <p:txStyles>
    <p:titleStyle>
      <a:lvl1pPr algn="l" defTabSz="914400" rtl="0" eaLnBrk="1" latinLnBrk="0" hangingPunct="1">
        <a:lnSpc>
          <a:spcPct val="90000"/>
        </a:lnSpc>
        <a:spcBef>
          <a:spcPct val="0"/>
        </a:spcBef>
        <a:buNone/>
        <a:defRPr sz="3750" kern="1200" spc="20" baseline="0">
          <a:solidFill>
            <a:schemeClr val="tx2"/>
          </a:solidFill>
          <a:latin typeface="+mj-lt"/>
          <a:ea typeface="+mj-ea"/>
          <a:cs typeface="+mj-cs"/>
        </a:defRPr>
      </a:lvl1pPr>
    </p:titleStyle>
    <p:bodyStyle>
      <a:lvl1pPr marL="0" indent="0" algn="l" defTabSz="914400" rtl="0" eaLnBrk="1" latinLnBrk="0" hangingPunct="1">
        <a:lnSpc>
          <a:spcPct val="125000"/>
        </a:lnSpc>
        <a:spcBef>
          <a:spcPts val="1500"/>
        </a:spcBef>
        <a:buFont typeface="Arial" panose="020B0604020202020204" pitchFamily="34" charset="0"/>
        <a:buNone/>
        <a:defRPr sz="1500" b="0" kern="1200" spc="10" baseline="0">
          <a:solidFill>
            <a:schemeClr val="bg2"/>
          </a:solidFill>
          <a:latin typeface="+mj-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sz="1500" kern="1200" spc="10" baseline="0">
          <a:solidFill>
            <a:schemeClr val="tx2"/>
          </a:solidFill>
          <a:latin typeface="+mn-lt"/>
          <a:ea typeface="+mn-ea"/>
          <a:cs typeface="+mn-cs"/>
        </a:defRPr>
      </a:lvl2pPr>
      <a:lvl3pPr marL="0" indent="-216000" algn="l" defTabSz="914400" rtl="0" eaLnBrk="1" latinLnBrk="0" hangingPunct="1">
        <a:lnSpc>
          <a:spcPct val="125000"/>
        </a:lnSpc>
        <a:spcBef>
          <a:spcPts val="0"/>
        </a:spcBef>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sz="1500" b="0" kern="1200">
          <a:solidFill>
            <a:schemeClr val="tx2"/>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5pPr>
      <a:lvl6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6pPr>
      <a:lvl7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7pPr>
      <a:lvl8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8pPr>
      <a:lvl9pPr marL="0" indent="0" algn="l" defTabSz="914400" rtl="0" eaLnBrk="1" latinLnBrk="0" hangingPunct="1">
        <a:lnSpc>
          <a:spcPct val="125000"/>
        </a:lnSpc>
        <a:spcBef>
          <a:spcPts val="0"/>
        </a:spcBef>
        <a:buFont typeface="Arial" panose="020B0604020202020204" pitchFamily="34" charset="0"/>
        <a:buNone/>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4.jpe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hyperlink" Target="https://vimeo.com/803261636" TargetMode="External"/><Relationship Id="rId4" Type="http://schemas.openxmlformats.org/officeDocument/2006/relationships/hyperlink" Target="https://vimeo.com/803262547"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6CB0FB6-8D2B-B218-B777-FD16B8316758}"/>
              </a:ext>
            </a:extLst>
          </p:cNvPr>
          <p:cNvSpPr txBox="1">
            <a:spLocks/>
          </p:cNvSpPr>
          <p:nvPr/>
        </p:nvSpPr>
        <p:spPr>
          <a:xfrm>
            <a:off x="584643" y="4328193"/>
            <a:ext cx="3520165" cy="60959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otham Medium" panose="0200060403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Book" panose="0200060404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otham Book" panose="0200060404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Book" panose="0200060404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Book" panose="0200060404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FFFFFF"/>
                </a:solidFill>
              </a:rPr>
              <a:t>March</a:t>
            </a:r>
            <a:r>
              <a:rPr kumimoji="0" lang="en-US" sz="2400" b="0" i="0" u="none" strike="noStrike" kern="1200" cap="none" spc="0" normalizeH="0" baseline="0" noProof="0" dirty="0">
                <a:ln>
                  <a:noFill/>
                </a:ln>
                <a:solidFill>
                  <a:srgbClr val="FFFFFF"/>
                </a:solidFill>
                <a:effectLst/>
                <a:uLnTx/>
                <a:uFillTx/>
                <a:latin typeface="Gotham Medium" panose="02000604030000020004" pitchFamily="2" charset="0"/>
                <a:ea typeface="+mn-ea"/>
                <a:cs typeface="+mn-cs"/>
              </a:rPr>
              <a:t> 2023</a:t>
            </a:r>
          </a:p>
        </p:txBody>
      </p:sp>
      <p:cxnSp>
        <p:nvCxnSpPr>
          <p:cNvPr id="10" name="Straight Connector 9">
            <a:extLst>
              <a:ext uri="{FF2B5EF4-FFF2-40B4-BE49-F238E27FC236}">
                <a16:creationId xmlns:a16="http://schemas.microsoft.com/office/drawing/2014/main" id="{E1CD7891-15C7-4375-9422-88967217CFFF}"/>
              </a:ext>
            </a:extLst>
          </p:cNvPr>
          <p:cNvCxnSpPr>
            <a:cxnSpLocks/>
          </p:cNvCxnSpPr>
          <p:nvPr/>
        </p:nvCxnSpPr>
        <p:spPr>
          <a:xfrm>
            <a:off x="599848" y="4050159"/>
            <a:ext cx="1925215" cy="0"/>
          </a:xfrm>
          <a:prstGeom prst="line">
            <a:avLst/>
          </a:prstGeom>
          <a:noFill/>
          <a:ln w="76200" cap="flat" cmpd="sng" algn="ctr">
            <a:solidFill>
              <a:srgbClr val="FFFFFF"/>
            </a:solidFill>
            <a:prstDash val="solid"/>
            <a:miter lim="800000"/>
          </a:ln>
          <a:effectLst/>
        </p:spPr>
      </p:cxnSp>
      <p:pic>
        <p:nvPicPr>
          <p:cNvPr id="11" name="Picture 10" descr="AnatomyOfOoh.png">
            <a:extLst>
              <a:ext uri="{FF2B5EF4-FFF2-40B4-BE49-F238E27FC236}">
                <a16:creationId xmlns:a16="http://schemas.microsoft.com/office/drawing/2014/main" id="{397DAC2B-8CDD-7809-C677-653440B3CA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203" y="333613"/>
            <a:ext cx="2093860" cy="1426036"/>
          </a:xfrm>
          <a:prstGeom prst="rect">
            <a:avLst/>
          </a:prstGeom>
        </p:spPr>
      </p:pic>
      <p:sp>
        <p:nvSpPr>
          <p:cNvPr id="12" name="Title 2">
            <a:extLst>
              <a:ext uri="{FF2B5EF4-FFF2-40B4-BE49-F238E27FC236}">
                <a16:creationId xmlns:a16="http://schemas.microsoft.com/office/drawing/2014/main" id="{F1EE045D-179E-B5BD-8263-2366AF01F303}"/>
              </a:ext>
            </a:extLst>
          </p:cNvPr>
          <p:cNvSpPr txBox="1">
            <a:spLocks/>
          </p:cNvSpPr>
          <p:nvPr/>
        </p:nvSpPr>
        <p:spPr>
          <a:xfrm>
            <a:off x="584643" y="889680"/>
            <a:ext cx="3357038" cy="2882446"/>
          </a:xfrm>
          <a:prstGeom prst="rect">
            <a:avLst/>
          </a:prstGeom>
        </p:spPr>
        <p:txBody>
          <a:bodyPr vert="horz" lIns="0" tIns="0" rIns="0" bIns="0" rtlCol="0" anchor="b">
            <a:normAutofit/>
          </a:bodyPr>
          <a:lstStyle>
            <a:lvl1pPr algn="l" defTabSz="914400" rtl="0" eaLnBrk="1" latinLnBrk="0" hangingPunct="1">
              <a:lnSpc>
                <a:spcPct val="110000"/>
              </a:lnSpc>
              <a:spcBef>
                <a:spcPct val="0"/>
              </a:spcBef>
              <a:buNone/>
              <a:defRPr sz="4000" b="1" i="0" kern="1200">
                <a:solidFill>
                  <a:schemeClr val="bg1"/>
                </a:solidFill>
                <a:latin typeface="Gotham Bold" panose="02000604030000020004" pitchFamily="2"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AU" sz="3600" b="1" i="0" u="none" strike="noStrike" kern="1200" cap="none" spc="0" normalizeH="0" baseline="0" noProof="0" dirty="0">
                <a:ln>
                  <a:noFill/>
                </a:ln>
                <a:solidFill>
                  <a:srgbClr val="FFFFFF"/>
                </a:solidFill>
                <a:effectLst/>
                <a:uLnTx/>
                <a:uFillTx/>
                <a:latin typeface="Gotham Bold" panose="02000604030000020004" pitchFamily="2" charset="0"/>
                <a:ea typeface="+mj-ea"/>
                <a:cs typeface="+mj-cs"/>
              </a:rPr>
              <a:t>OOH Toolkit: Real World Reach</a:t>
            </a:r>
          </a:p>
        </p:txBody>
      </p:sp>
    </p:spTree>
    <p:extLst>
      <p:ext uri="{BB962C8B-B14F-4D97-AF65-F5344CB8AC3E}">
        <p14:creationId xmlns:p14="http://schemas.microsoft.com/office/powerpoint/2010/main" val="232062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20"/>
          </p:nvPr>
        </p:nvSpPr>
        <p:spPr>
          <a:xfrm>
            <a:off x="6617718" y="988351"/>
            <a:ext cx="5066963" cy="1233579"/>
          </a:xfrm>
        </p:spPr>
        <p:txBody>
          <a:bodyPr>
            <a:noAutofit/>
          </a:bodyPr>
          <a:lstStyle/>
          <a:p>
            <a:pPr defTabSz="1219170">
              <a:lnSpc>
                <a:spcPct val="100000"/>
              </a:lnSpc>
              <a:spcBef>
                <a:spcPts val="0"/>
              </a:spcBef>
            </a:pPr>
            <a:r>
              <a:rPr lang="en-AU" dirty="0">
                <a:solidFill>
                  <a:schemeClr val="accent3"/>
                </a:solidFill>
              </a:rPr>
              <a:t>Three tools to help you plan and buy OOH</a:t>
            </a:r>
          </a:p>
        </p:txBody>
      </p:sp>
      <p:sp>
        <p:nvSpPr>
          <p:cNvPr id="9" name="TextBox 8">
            <a:extLst>
              <a:ext uri="{FF2B5EF4-FFF2-40B4-BE49-F238E27FC236}">
                <a16:creationId xmlns:a16="http://schemas.microsoft.com/office/drawing/2014/main" id="{D6749B6A-7F0C-4DE1-BD14-0610E6BF1772}"/>
              </a:ext>
            </a:extLst>
          </p:cNvPr>
          <p:cNvSpPr txBox="1"/>
          <p:nvPr/>
        </p:nvSpPr>
        <p:spPr>
          <a:xfrm>
            <a:off x="6463727" y="2672239"/>
            <a:ext cx="5220954" cy="4185761"/>
          </a:xfrm>
          <a:prstGeom prst="rect">
            <a:avLst/>
          </a:prstGeom>
          <a:noFill/>
        </p:spPr>
        <p:txBody>
          <a:bodyPr wrap="square" rtlCol="0">
            <a:spAutoFit/>
          </a:bodyPr>
          <a:lstStyle/>
          <a:p>
            <a:r>
              <a:rPr lang="en-AU" sz="1800" dirty="0">
                <a:solidFill>
                  <a:srgbClr val="212A32"/>
                </a:solidFill>
                <a:effectLst/>
                <a:ea typeface="Calibri" panose="020F0502020204030204" pitchFamily="34" charset="0"/>
                <a:cs typeface="Gotham Book" pitchFamily="50" charset="0"/>
              </a:rPr>
              <a:t>On 1 March we launched a set of tools that will make it easier for you to plan and buy Out of Home (OOH) advertising: the OOH Toolkit.</a:t>
            </a:r>
            <a:br>
              <a:rPr lang="en-AU" sz="1800" dirty="0">
                <a:solidFill>
                  <a:srgbClr val="212A32"/>
                </a:solidFill>
                <a:effectLst/>
                <a:ea typeface="Calibri" panose="020F0502020204030204" pitchFamily="34" charset="0"/>
                <a:cs typeface="Gotham Book" pitchFamily="50" charset="0"/>
              </a:rPr>
            </a:br>
            <a:br>
              <a:rPr lang="en-AU" sz="1800" dirty="0">
                <a:solidFill>
                  <a:srgbClr val="212A32"/>
                </a:solidFill>
                <a:effectLst/>
                <a:ea typeface="Calibri" panose="020F0502020204030204" pitchFamily="34" charset="0"/>
                <a:cs typeface="Gotham Book" pitchFamily="50" charset="0"/>
              </a:rPr>
            </a:br>
            <a:r>
              <a:rPr lang="en-AU" sz="1800" dirty="0">
                <a:solidFill>
                  <a:srgbClr val="212A32"/>
                </a:solidFill>
                <a:effectLst/>
                <a:ea typeface="Calibri" panose="020F0502020204030204" pitchFamily="34" charset="0"/>
                <a:cs typeface="Gotham Book" pitchFamily="50" charset="0"/>
              </a:rPr>
              <a:t>We show reach and frequency for various spends on </a:t>
            </a:r>
            <a:r>
              <a:rPr lang="en-AU" dirty="0">
                <a:solidFill>
                  <a:srgbClr val="212A32"/>
                </a:solidFill>
                <a:ea typeface="Calibri" panose="020F0502020204030204" pitchFamily="34" charset="0"/>
                <a:cs typeface="Gotham Book" pitchFamily="50" charset="0"/>
              </a:rPr>
              <a:t>OOH, reveal the Neuro Impact Factor for all formats, and show how you can improve ROI by combining formats and media channels. </a:t>
            </a:r>
            <a:br>
              <a:rPr lang="en-AU" sz="1800" dirty="0">
                <a:solidFill>
                  <a:srgbClr val="212A32"/>
                </a:solidFill>
                <a:effectLst/>
                <a:ea typeface="Calibri" panose="020F0502020204030204" pitchFamily="34" charset="0"/>
                <a:cs typeface="Gotham Book" pitchFamily="50" charset="0"/>
              </a:rPr>
            </a:br>
            <a:r>
              <a:rPr lang="en-AU" sz="1800" dirty="0">
                <a:solidFill>
                  <a:srgbClr val="212A32"/>
                </a:solidFill>
                <a:effectLst/>
                <a:ea typeface="Calibri" panose="020F0502020204030204" pitchFamily="34" charset="0"/>
                <a:cs typeface="Gotham Book" pitchFamily="50" charset="0"/>
              </a:rPr>
              <a:t> </a:t>
            </a:r>
          </a:p>
          <a:p>
            <a:r>
              <a:rPr lang="en-AU" sz="1800" dirty="0">
                <a:solidFill>
                  <a:srgbClr val="212A32"/>
                </a:solidFill>
                <a:effectLst/>
                <a:ea typeface="Calibri" panose="020F0502020204030204" pitchFamily="34" charset="0"/>
                <a:cs typeface="Gotham Book" pitchFamily="50" charset="0"/>
              </a:rPr>
              <a:t>Here, we</a:t>
            </a:r>
            <a:r>
              <a:rPr lang="en-AU" dirty="0">
                <a:solidFill>
                  <a:srgbClr val="212A32"/>
                </a:solidFill>
                <a:ea typeface="Calibri" panose="020F0502020204030204" pitchFamily="34" charset="0"/>
                <a:cs typeface="Gotham Book" pitchFamily="50" charset="0"/>
              </a:rPr>
              <a:t>’ve compiled a few of the highlights to get you started; or, watch the videos below:</a:t>
            </a:r>
          </a:p>
          <a:p>
            <a:br>
              <a:rPr lang="en-AU" sz="1800" dirty="0">
                <a:solidFill>
                  <a:srgbClr val="212A32"/>
                </a:solidFill>
                <a:effectLst/>
                <a:ea typeface="Calibri" panose="020F0502020204030204" pitchFamily="34" charset="0"/>
                <a:cs typeface="Gotham Book" pitchFamily="50" charset="0"/>
              </a:rPr>
            </a:br>
            <a:r>
              <a:rPr lang="en-AU" sz="1800" dirty="0">
                <a:solidFill>
                  <a:srgbClr val="212A32"/>
                </a:solidFill>
                <a:effectLst/>
                <a:ea typeface="Calibri" panose="020F0502020204030204" pitchFamily="34" charset="0"/>
                <a:cs typeface="Gotham Book" pitchFamily="50" charset="0"/>
                <a:hlinkClick r:id="rId4"/>
              </a:rPr>
              <a:t>Two-minute summary </a:t>
            </a:r>
            <a:endParaRPr lang="en-AU" sz="1800" dirty="0">
              <a:solidFill>
                <a:srgbClr val="212A32"/>
              </a:solidFill>
              <a:effectLst/>
              <a:ea typeface="Calibri" panose="020F0502020204030204" pitchFamily="34" charset="0"/>
              <a:cs typeface="Gotham Book" pitchFamily="50" charset="0"/>
            </a:endParaRPr>
          </a:p>
          <a:p>
            <a:r>
              <a:rPr lang="en-AU" sz="1800" dirty="0">
                <a:solidFill>
                  <a:srgbClr val="212A32"/>
                </a:solidFill>
                <a:effectLst/>
                <a:ea typeface="Calibri" panose="020F0502020204030204" pitchFamily="34" charset="0"/>
                <a:cs typeface="Gotham Book" pitchFamily="50" charset="0"/>
                <a:hlinkClick r:id="rId5"/>
              </a:rPr>
              <a:t>15-minute webcast</a:t>
            </a:r>
            <a:endParaRPr lang="en-AU" sz="1800" dirty="0">
              <a:effectLst/>
              <a:ea typeface="Calibri" panose="020F0502020204030204" pitchFamily="34" charset="0"/>
              <a:cs typeface="Gotham Book" pitchFamily="50" charset="0"/>
            </a:endParaRPr>
          </a:p>
          <a:p>
            <a:endParaRPr lang="en-US" sz="1400" dirty="0">
              <a:solidFill>
                <a:srgbClr val="003D69"/>
              </a:solidFill>
              <a:latin typeface="Gotham Book" pitchFamily="50" charset="0"/>
              <a:cs typeface="Gotham Book" pitchFamily="50" charset="0"/>
            </a:endParaRPr>
          </a:p>
        </p:txBody>
      </p:sp>
      <p:sp>
        <p:nvSpPr>
          <p:cNvPr id="8" name="Rectangle 7">
            <a:extLst>
              <a:ext uri="{FF2B5EF4-FFF2-40B4-BE49-F238E27FC236}">
                <a16:creationId xmlns:a16="http://schemas.microsoft.com/office/drawing/2014/main" id="{CCE77A9B-579E-4DF4-8ED0-04B87F632782}"/>
              </a:ext>
            </a:extLst>
          </p:cNvPr>
          <p:cNvSpPr/>
          <p:nvPr/>
        </p:nvSpPr>
        <p:spPr>
          <a:xfrm>
            <a:off x="8026409" y="2297923"/>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pic>
        <p:nvPicPr>
          <p:cNvPr id="10" name="Picture 9">
            <a:extLst>
              <a:ext uri="{FF2B5EF4-FFF2-40B4-BE49-F238E27FC236}">
                <a16:creationId xmlns:a16="http://schemas.microsoft.com/office/drawing/2014/main" id="{8C2C2560-A33A-D35A-BEA7-FAB2DB4A9A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7982" y="0"/>
            <a:ext cx="2581547" cy="1073923"/>
          </a:xfrm>
          <a:prstGeom prst="rect">
            <a:avLst/>
          </a:prstGeom>
        </p:spPr>
      </p:pic>
      <p:pic>
        <p:nvPicPr>
          <p:cNvPr id="11" name="Picture Placeholder 15">
            <a:extLst>
              <a:ext uri="{FF2B5EF4-FFF2-40B4-BE49-F238E27FC236}">
                <a16:creationId xmlns:a16="http://schemas.microsoft.com/office/drawing/2014/main" id="{B902C636-5030-26A4-7D40-DB23B8B1AA59}"/>
              </a:ext>
            </a:extLst>
          </p:cNvPr>
          <p:cNvPicPr>
            <a:picLocks noGrp="1" noChangeAspect="1"/>
          </p:cNvPicPr>
          <p:nvPr>
            <p:ph type="pic" sz="half" idx="14"/>
          </p:nvPr>
        </p:nvPicPr>
        <p:blipFill>
          <a:blip r:embed="rId7">
            <a:extLst>
              <a:ext uri="{28A0092B-C50C-407E-A947-70E740481C1C}">
                <a14:useLocalDpi xmlns:a14="http://schemas.microsoft.com/office/drawing/2010/main" val="0"/>
              </a:ext>
            </a:extLst>
          </a:blip>
          <a:srcRect l="27622" r="27622"/>
          <a:stretch/>
        </p:blipFill>
        <p:spPr>
          <a:xfrm>
            <a:off x="-66675" y="-318808"/>
            <a:ext cx="5963877" cy="7495615"/>
          </a:xfrm>
        </p:spPr>
      </p:pic>
    </p:spTree>
    <p:custDataLst>
      <p:tags r:id="rId1"/>
    </p:custDataLst>
    <p:extLst>
      <p:ext uri="{BB962C8B-B14F-4D97-AF65-F5344CB8AC3E}">
        <p14:creationId xmlns:p14="http://schemas.microsoft.com/office/powerpoint/2010/main" val="417762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0D9F4-4C7D-EF57-EE26-9008D959CBC8}"/>
              </a:ext>
            </a:extLst>
          </p:cNvPr>
          <p:cNvSpPr>
            <a:spLocks noGrp="1"/>
          </p:cNvSpPr>
          <p:nvPr>
            <p:ph type="title"/>
          </p:nvPr>
        </p:nvSpPr>
        <p:spPr>
          <a:xfrm>
            <a:off x="316779" y="535262"/>
            <a:ext cx="9360000" cy="900000"/>
          </a:xfrm>
        </p:spPr>
        <p:txBody>
          <a:bodyPr/>
          <a:lstStyle/>
          <a:p>
            <a:r>
              <a:rPr lang="en-GB"/>
              <a:t>Urbanisation results in </a:t>
            </a:r>
            <a:br>
              <a:rPr lang="en-GB"/>
            </a:br>
            <a:r>
              <a:rPr lang="en-GB"/>
              <a:t>audiences growing </a:t>
            </a:r>
            <a:endParaRPr lang="en-AU"/>
          </a:p>
        </p:txBody>
      </p:sp>
      <p:graphicFrame>
        <p:nvGraphicFramePr>
          <p:cNvPr id="2" name="Chart 1">
            <a:extLst>
              <a:ext uri="{FF2B5EF4-FFF2-40B4-BE49-F238E27FC236}">
                <a16:creationId xmlns:a16="http://schemas.microsoft.com/office/drawing/2014/main" id="{9644A093-DA79-28BF-E05C-03DA106B451D}"/>
              </a:ext>
            </a:extLst>
          </p:cNvPr>
          <p:cNvGraphicFramePr/>
          <p:nvPr/>
        </p:nvGraphicFramePr>
        <p:xfrm>
          <a:off x="316779" y="1435262"/>
          <a:ext cx="11342444" cy="4991815"/>
        </p:xfrm>
        <a:graphic>
          <a:graphicData uri="http://schemas.openxmlformats.org/drawingml/2006/chart">
            <c:chart xmlns:c="http://schemas.openxmlformats.org/drawingml/2006/chart" xmlns:r="http://schemas.openxmlformats.org/officeDocument/2006/relationships" r:id="rId3"/>
          </a:graphicData>
        </a:graphic>
      </p:graphicFrame>
      <p:sp>
        <p:nvSpPr>
          <p:cNvPr id="10" name="Symbol zastępczy zawartości 2">
            <a:extLst>
              <a:ext uri="{FF2B5EF4-FFF2-40B4-BE49-F238E27FC236}">
                <a16:creationId xmlns:a16="http://schemas.microsoft.com/office/drawing/2014/main" id="{1ED07BAD-1042-1D2E-9075-ED82E00AA674}"/>
              </a:ext>
            </a:extLst>
          </p:cNvPr>
          <p:cNvSpPr txBox="1">
            <a:spLocks/>
          </p:cNvSpPr>
          <p:nvPr/>
        </p:nvSpPr>
        <p:spPr bwMode="auto">
          <a:xfrm>
            <a:off x="2794011" y="1794578"/>
            <a:ext cx="6603977" cy="61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7F7F7F"/>
                </a:solidFill>
                <a:latin typeface="Calibri" charset="0"/>
                <a:ea typeface="ヒラギノ角ゴ Pro W3" charset="0"/>
                <a:cs typeface="Open Sans Light" charset="0"/>
              </a:defRPr>
            </a:lvl1pPr>
            <a:lvl2pPr>
              <a:defRPr sz="1400">
                <a:solidFill>
                  <a:srgbClr val="7F7F7F"/>
                </a:solidFill>
                <a:latin typeface="Calibri" charset="0"/>
                <a:ea typeface="Open Sans Light" charset="0"/>
                <a:cs typeface="Open Sans Light" charset="0"/>
              </a:defRPr>
            </a:lvl2pPr>
            <a:lvl3pPr>
              <a:defRPr sz="1200">
                <a:solidFill>
                  <a:srgbClr val="7F7F7F"/>
                </a:solidFill>
                <a:latin typeface="Calibri" charset="0"/>
                <a:ea typeface="Open Sans Light" charset="0"/>
                <a:cs typeface="Open Sans Light" charset="0"/>
              </a:defRPr>
            </a:lvl3pPr>
            <a:lvl4pPr>
              <a:defRPr sz="1100">
                <a:solidFill>
                  <a:srgbClr val="7F7F7F"/>
                </a:solidFill>
                <a:latin typeface="Calibri" charset="0"/>
                <a:ea typeface="Open Sans Light" charset="0"/>
                <a:cs typeface="Open Sans Light" charset="0"/>
              </a:defRPr>
            </a:lvl4pPr>
            <a:lvl5pPr>
              <a:defRPr sz="1100">
                <a:solidFill>
                  <a:srgbClr val="7F7F7F"/>
                </a:solidFill>
                <a:latin typeface="Calibri" charset="0"/>
                <a:ea typeface="Open Sans Light" charset="0"/>
                <a:cs typeface="Open Sans Light" charset="0"/>
              </a:defRPr>
            </a:lvl5pPr>
            <a:lvl6pPr fontAlgn="base">
              <a:spcAft>
                <a:spcPct val="0"/>
              </a:spcAft>
              <a:buFont typeface="Arial" charset="0"/>
              <a:buChar char="»"/>
              <a:defRPr sz="1100">
                <a:solidFill>
                  <a:srgbClr val="7F7F7F"/>
                </a:solidFill>
                <a:latin typeface="Calibri" charset="0"/>
                <a:ea typeface="Open Sans Light" charset="0"/>
                <a:cs typeface="Open Sans Light" charset="0"/>
              </a:defRPr>
            </a:lvl6pPr>
            <a:lvl7pPr fontAlgn="base">
              <a:spcAft>
                <a:spcPct val="0"/>
              </a:spcAft>
              <a:buFont typeface="Arial" charset="0"/>
              <a:buChar char="»"/>
              <a:defRPr sz="1100">
                <a:solidFill>
                  <a:srgbClr val="7F7F7F"/>
                </a:solidFill>
                <a:latin typeface="Calibri" charset="0"/>
                <a:ea typeface="Open Sans Light" charset="0"/>
                <a:cs typeface="Open Sans Light" charset="0"/>
              </a:defRPr>
            </a:lvl7pPr>
            <a:lvl8pPr fontAlgn="base">
              <a:spcAft>
                <a:spcPct val="0"/>
              </a:spcAft>
              <a:buFont typeface="Arial" charset="0"/>
              <a:buChar char="»"/>
              <a:defRPr sz="1100">
                <a:solidFill>
                  <a:srgbClr val="7F7F7F"/>
                </a:solidFill>
                <a:latin typeface="Calibri" charset="0"/>
                <a:ea typeface="Open Sans Light" charset="0"/>
                <a:cs typeface="Open Sans Light" charset="0"/>
              </a:defRPr>
            </a:lvl8pPr>
            <a:lvl9pPr fontAlgn="base">
              <a:spcAft>
                <a:spcPct val="0"/>
              </a:spcAft>
              <a:buFont typeface="Arial" charset="0"/>
              <a:buChar char="»"/>
              <a:defRPr sz="1100">
                <a:solidFill>
                  <a:srgbClr val="7F7F7F"/>
                </a:solidFill>
                <a:latin typeface="Calibri" charset="0"/>
                <a:ea typeface="Open Sans Light" charset="0"/>
                <a:cs typeface="Open Sans Light" charset="0"/>
              </a:defRPr>
            </a:lvl9pPr>
          </a:lstStyle>
          <a:p>
            <a:pPr marL="0" marR="0" lvl="0" indent="0" algn="ctr" defTabSz="121917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solidFill>
                <a:latin typeface="Gotham Medium" pitchFamily="50" charset="0"/>
                <a:ea typeface="+mn-ea"/>
                <a:cs typeface="Gotham Medium" pitchFamily="50" charset="0"/>
              </a:defRPr>
            </a:pPr>
            <a:r>
              <a:rPr kumimoji="0" lang="en-AU" sz="1862" b="0" i="0" u="none" strike="noStrike" kern="1200" cap="none" spc="0" normalizeH="0" baseline="0" noProof="0">
                <a:ln>
                  <a:noFill/>
                </a:ln>
                <a:solidFill>
                  <a:prstClr val="black"/>
                </a:solidFill>
                <a:effectLst/>
                <a:uLnTx/>
                <a:uFillTx/>
                <a:latin typeface="Gotham Medium" pitchFamily="50" charset="0"/>
                <a:ea typeface="+mn-ea"/>
                <a:cs typeface="Gotham Medium" pitchFamily="50" charset="0"/>
              </a:rPr>
              <a:t>Cumulative growth since MOVE launched in 2010</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Gotham Book" pitchFamily="50" charset="0"/>
                <a:cs typeface="Arial"/>
              </a:rPr>
              <a:t>(five mainland state capital cities combined)</a:t>
            </a:r>
          </a:p>
        </p:txBody>
      </p:sp>
      <p:sp>
        <p:nvSpPr>
          <p:cNvPr id="3" name="TextBox 2">
            <a:extLst>
              <a:ext uri="{FF2B5EF4-FFF2-40B4-BE49-F238E27FC236}">
                <a16:creationId xmlns:a16="http://schemas.microsoft.com/office/drawing/2014/main" id="{A03DC236-A86E-49E9-7559-F0466AE45E9C}"/>
              </a:ext>
            </a:extLst>
          </p:cNvPr>
          <p:cNvSpPr txBox="1"/>
          <p:nvPr/>
        </p:nvSpPr>
        <p:spPr>
          <a:xfrm>
            <a:off x="6248400" y="6302043"/>
            <a:ext cx="4931834" cy="4001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595959"/>
                </a:solidFill>
                <a:effectLst/>
                <a:uLnTx/>
                <a:uFillTx/>
                <a:latin typeface="Gotham Medium"/>
                <a:ea typeface="+mn-ea"/>
                <a:cs typeface="+mn-cs"/>
              </a:rPr>
              <a:t>Source: MOVE audience data releases. Calculated by comparing year on year change in audience across all signs common to both years.</a:t>
            </a:r>
          </a:p>
        </p:txBody>
      </p:sp>
    </p:spTree>
    <p:extLst>
      <p:ext uri="{BB962C8B-B14F-4D97-AF65-F5344CB8AC3E}">
        <p14:creationId xmlns:p14="http://schemas.microsoft.com/office/powerpoint/2010/main" val="35941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0D9F4-4C7D-EF57-EE26-9008D959CBC8}"/>
              </a:ext>
            </a:extLst>
          </p:cNvPr>
          <p:cNvSpPr>
            <a:spLocks noGrp="1"/>
          </p:cNvSpPr>
          <p:nvPr>
            <p:ph type="title"/>
          </p:nvPr>
        </p:nvSpPr>
        <p:spPr>
          <a:xfrm>
            <a:off x="418876" y="502505"/>
            <a:ext cx="9360000" cy="900000"/>
          </a:xfrm>
        </p:spPr>
        <p:txBody>
          <a:bodyPr/>
          <a:lstStyle/>
          <a:p>
            <a:r>
              <a:rPr lang="en-GB"/>
              <a:t>People are Out of Home</a:t>
            </a:r>
            <a:endParaRPr lang="en-AU"/>
          </a:p>
        </p:txBody>
      </p:sp>
      <p:sp>
        <p:nvSpPr>
          <p:cNvPr id="11" name="TextBox 10">
            <a:extLst>
              <a:ext uri="{FF2B5EF4-FFF2-40B4-BE49-F238E27FC236}">
                <a16:creationId xmlns:a16="http://schemas.microsoft.com/office/drawing/2014/main" id="{14E721D4-E8D9-F3F2-5DCB-0B407E8C9862}"/>
              </a:ext>
            </a:extLst>
          </p:cNvPr>
          <p:cNvSpPr txBox="1"/>
          <p:nvPr/>
        </p:nvSpPr>
        <p:spPr>
          <a:xfrm>
            <a:off x="4981074" y="6302043"/>
            <a:ext cx="6199160" cy="553998"/>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595959"/>
                </a:solidFill>
                <a:effectLst/>
                <a:uLnTx/>
                <a:uFillTx/>
                <a:latin typeface="Gotham Medium"/>
                <a:ea typeface="+mn-ea"/>
                <a:cs typeface="+mn-cs"/>
              </a:rPr>
              <a:t>Source: MOVE 2.0 Mobility Survey Jan-July 2022 n 2,150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595959"/>
                </a:solidFill>
                <a:effectLst/>
                <a:uLnTx/>
                <a:uFillTx/>
                <a:latin typeface="Gotham Medium"/>
                <a:ea typeface="+mn-ea"/>
                <a:cs typeface="+mn-cs"/>
              </a:rPr>
              <a:t>* Based on those people who left home, with a trip defined as occurring between a single origin and destination eg. going to the shops is one trip and coming home is second trip.</a:t>
            </a:r>
          </a:p>
        </p:txBody>
      </p:sp>
      <p:graphicFrame>
        <p:nvGraphicFramePr>
          <p:cNvPr id="2" name="Content Placeholder 5">
            <a:extLst>
              <a:ext uri="{FF2B5EF4-FFF2-40B4-BE49-F238E27FC236}">
                <a16:creationId xmlns:a16="http://schemas.microsoft.com/office/drawing/2014/main" id="{C72FBD01-F914-3C6C-15E8-FCFA24F2DC92}"/>
              </a:ext>
            </a:extLst>
          </p:cNvPr>
          <p:cNvGraphicFramePr>
            <a:graphicFrameLocks/>
          </p:cNvGraphicFramePr>
          <p:nvPr>
            <p:extLst>
              <p:ext uri="{D42A27DB-BD31-4B8C-83A1-F6EECF244321}">
                <p14:modId xmlns:p14="http://schemas.microsoft.com/office/powerpoint/2010/main" val="2718897495"/>
              </p:ext>
            </p:extLst>
          </p:nvPr>
        </p:nvGraphicFramePr>
        <p:xfrm>
          <a:off x="707571" y="1825625"/>
          <a:ext cx="1064622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90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4E8F0C81-25F5-4688-B96E-E6BAD40081C5}"/>
              </a:ext>
            </a:extLst>
          </p:cNvPr>
          <p:cNvSpPr txBox="1"/>
          <p:nvPr/>
        </p:nvSpPr>
        <p:spPr>
          <a:xfrm>
            <a:off x="275780" y="2469368"/>
            <a:ext cx="37584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03D69"/>
              </a:solidFill>
              <a:effectLst/>
              <a:uLnTx/>
              <a:uFillTx/>
              <a:latin typeface="Gotham Book" pitchFamily="50" charset="0"/>
              <a:ea typeface="+mn-ea"/>
              <a:cs typeface="Gotham Book" pitchFamily="50" charset="0"/>
            </a:endParaRPr>
          </a:p>
        </p:txBody>
      </p:sp>
      <p:sp>
        <p:nvSpPr>
          <p:cNvPr id="3" name="Title 2">
            <a:extLst>
              <a:ext uri="{FF2B5EF4-FFF2-40B4-BE49-F238E27FC236}">
                <a16:creationId xmlns:a16="http://schemas.microsoft.com/office/drawing/2014/main" id="{C5D2B483-7BBD-4C8D-AF3C-C2D7083B5E9D}"/>
              </a:ext>
            </a:extLst>
          </p:cNvPr>
          <p:cNvSpPr>
            <a:spLocks noGrp="1"/>
          </p:cNvSpPr>
          <p:nvPr>
            <p:ph type="title"/>
          </p:nvPr>
        </p:nvSpPr>
        <p:spPr>
          <a:xfrm>
            <a:off x="336000" y="473925"/>
            <a:ext cx="9360000" cy="900000"/>
          </a:xfrm>
        </p:spPr>
        <p:txBody>
          <a:bodyPr/>
          <a:lstStyle/>
          <a:p>
            <a:r>
              <a:rPr lang="en-AU"/>
              <a:t>OOH enhances ROI of campaigns</a:t>
            </a:r>
          </a:p>
        </p:txBody>
      </p:sp>
      <p:graphicFrame>
        <p:nvGraphicFramePr>
          <p:cNvPr id="2" name="Chart 1">
            <a:extLst>
              <a:ext uri="{FF2B5EF4-FFF2-40B4-BE49-F238E27FC236}">
                <a16:creationId xmlns:a16="http://schemas.microsoft.com/office/drawing/2014/main" id="{60EEB426-CB79-9942-E9F7-50D9738A77BE}"/>
              </a:ext>
            </a:extLst>
          </p:cNvPr>
          <p:cNvGraphicFramePr>
            <a:graphicFrameLocks/>
          </p:cNvGraphicFramePr>
          <p:nvPr/>
        </p:nvGraphicFramePr>
        <p:xfrm>
          <a:off x="301657" y="1664506"/>
          <a:ext cx="11580220" cy="4269569"/>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AF22C9CE-20F8-B3D4-882C-310F7198888C}"/>
              </a:ext>
            </a:extLst>
          </p:cNvPr>
          <p:cNvSpPr/>
          <p:nvPr/>
        </p:nvSpPr>
        <p:spPr>
          <a:xfrm>
            <a:off x="5590699" y="253325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8" name="Oval 7">
            <a:extLst>
              <a:ext uri="{FF2B5EF4-FFF2-40B4-BE49-F238E27FC236}">
                <a16:creationId xmlns:a16="http://schemas.microsoft.com/office/drawing/2014/main" id="{1A813AF2-CD93-8614-AFBA-507B2F44D73A}"/>
              </a:ext>
            </a:extLst>
          </p:cNvPr>
          <p:cNvSpPr/>
          <p:nvPr/>
        </p:nvSpPr>
        <p:spPr>
          <a:xfrm>
            <a:off x="10103569" y="2836549"/>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5" name="TextBox 4">
            <a:extLst>
              <a:ext uri="{FF2B5EF4-FFF2-40B4-BE49-F238E27FC236}">
                <a16:creationId xmlns:a16="http://schemas.microsoft.com/office/drawing/2014/main" id="{8CAA1BD2-CBCD-CA50-BB36-EDE122C0F320}"/>
              </a:ext>
            </a:extLst>
          </p:cNvPr>
          <p:cNvSpPr txBox="1"/>
          <p:nvPr/>
        </p:nvSpPr>
        <p:spPr>
          <a:xfrm>
            <a:off x="7540444" y="6384075"/>
            <a:ext cx="4016381" cy="400110"/>
          </a:xfrm>
          <a:prstGeom prst="rect">
            <a:avLst/>
          </a:prstGeom>
          <a:noFill/>
        </p:spPr>
        <p:txBody>
          <a:bodyPr wrap="square" lIns="91440" tIns="45720" rIns="91440" bIns="45720" rtlCol="0" anchor="t">
            <a:spAutoFit/>
          </a:bodyPr>
          <a:lstStyle>
            <a:defPPr>
              <a:defRPr lang="en-US"/>
            </a:defPPr>
            <a:lvl1pPr marR="0" lvl="0" indent="0" algn="r" fontAlgn="auto">
              <a:lnSpc>
                <a:spcPct val="100000"/>
              </a:lnSpc>
              <a:spcBef>
                <a:spcPts val="0"/>
              </a:spcBef>
              <a:spcAft>
                <a:spcPts val="0"/>
              </a:spcAft>
              <a:buClrTx/>
              <a:buSzTx/>
              <a:buFontTx/>
              <a:buNone/>
              <a:tabLst/>
              <a:defRPr kumimoji="0" sz="1000" b="0" i="0" u="none" strike="noStrike" cap="none" spc="0" normalizeH="0" baseline="0">
                <a:ln>
                  <a:noFill/>
                </a:ln>
                <a:solidFill>
                  <a:srgbClr val="595959"/>
                </a:solidFill>
                <a:effectLst/>
                <a:uLnTx/>
                <a:uFillTx/>
                <a:latin typeface="Gotham Medium"/>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595959"/>
                </a:solidFill>
                <a:effectLst/>
                <a:uLnTx/>
                <a:uFillTx/>
                <a:latin typeface="Gotham Medium"/>
                <a:ea typeface="+mn-ea"/>
                <a:cs typeface="+mn-cs"/>
              </a:rPr>
              <a:t>Source: Analytic Partners; Collected Mix Models from The Leading Edge &amp; Analytic Partners 2002-2018</a:t>
            </a:r>
          </a:p>
        </p:txBody>
      </p:sp>
      <p:sp>
        <p:nvSpPr>
          <p:cNvPr id="4" name="Oval 3">
            <a:extLst>
              <a:ext uri="{FF2B5EF4-FFF2-40B4-BE49-F238E27FC236}">
                <a16:creationId xmlns:a16="http://schemas.microsoft.com/office/drawing/2014/main" id="{1746B188-619E-D6C4-5F6A-7522729E3B14}"/>
              </a:ext>
            </a:extLst>
          </p:cNvPr>
          <p:cNvSpPr/>
          <p:nvPr/>
        </p:nvSpPr>
        <p:spPr>
          <a:xfrm>
            <a:off x="1072546" y="234320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Tree>
    <p:extLst>
      <p:ext uri="{BB962C8B-B14F-4D97-AF65-F5344CB8AC3E}">
        <p14:creationId xmlns:p14="http://schemas.microsoft.com/office/powerpoint/2010/main" val="190038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8E30-C9DD-60F2-756B-30EB5EAC84C1}"/>
              </a:ext>
            </a:extLst>
          </p:cNvPr>
          <p:cNvSpPr>
            <a:spLocks noGrp="1"/>
          </p:cNvSpPr>
          <p:nvPr>
            <p:ph type="title"/>
          </p:nvPr>
        </p:nvSpPr>
        <p:spPr>
          <a:xfrm>
            <a:off x="418876" y="473925"/>
            <a:ext cx="9360000" cy="900000"/>
          </a:xfrm>
        </p:spPr>
        <p:txBody>
          <a:bodyPr/>
          <a:lstStyle/>
          <a:p>
            <a:r>
              <a:rPr lang="en-AU"/>
              <a:t>More OOH formats improves ROI</a:t>
            </a:r>
          </a:p>
        </p:txBody>
      </p:sp>
      <p:graphicFrame>
        <p:nvGraphicFramePr>
          <p:cNvPr id="4" name="Chart 3">
            <a:extLst>
              <a:ext uri="{FF2B5EF4-FFF2-40B4-BE49-F238E27FC236}">
                <a16:creationId xmlns:a16="http://schemas.microsoft.com/office/drawing/2014/main" id="{B11D3812-EED1-1AB7-2C4B-F94724133AC9}"/>
              </a:ext>
            </a:extLst>
          </p:cNvPr>
          <p:cNvGraphicFramePr>
            <a:graphicFrameLocks/>
          </p:cNvGraphicFramePr>
          <p:nvPr>
            <p:extLst>
              <p:ext uri="{D42A27DB-BD31-4B8C-83A1-F6EECF244321}">
                <p14:modId xmlns:p14="http://schemas.microsoft.com/office/powerpoint/2010/main" val="588327912"/>
              </p:ext>
            </p:extLst>
          </p:nvPr>
        </p:nvGraphicFramePr>
        <p:xfrm>
          <a:off x="276001" y="1678329"/>
          <a:ext cx="11520000" cy="42557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EBB01E2-D684-588D-907D-6CA14D97D0B7}"/>
              </a:ext>
            </a:extLst>
          </p:cNvPr>
          <p:cNvSpPr txBox="1"/>
          <p:nvPr/>
        </p:nvSpPr>
        <p:spPr>
          <a:xfrm>
            <a:off x="7540444" y="6384075"/>
            <a:ext cx="4016381" cy="400110"/>
          </a:xfrm>
          <a:prstGeom prst="rect">
            <a:avLst/>
          </a:prstGeom>
          <a:noFill/>
        </p:spPr>
        <p:txBody>
          <a:bodyPr wrap="square" lIns="91440" tIns="45720" rIns="91440" bIns="45720" rtlCol="0" anchor="t">
            <a:spAutoFit/>
          </a:bodyPr>
          <a:lstStyle>
            <a:defPPr>
              <a:defRPr lang="en-US"/>
            </a:defPPr>
            <a:lvl1pPr marR="0" lvl="0" indent="0" algn="r" fontAlgn="auto">
              <a:lnSpc>
                <a:spcPct val="100000"/>
              </a:lnSpc>
              <a:spcBef>
                <a:spcPts val="0"/>
              </a:spcBef>
              <a:spcAft>
                <a:spcPts val="0"/>
              </a:spcAft>
              <a:buClrTx/>
              <a:buSzTx/>
              <a:buFontTx/>
              <a:buNone/>
              <a:tabLst/>
              <a:defRPr kumimoji="0" sz="1000" b="0" i="0" u="none" strike="noStrike" cap="none" spc="0" normalizeH="0" baseline="0">
                <a:ln>
                  <a:noFill/>
                </a:ln>
                <a:solidFill>
                  <a:srgbClr val="595959"/>
                </a:solidFill>
                <a:effectLst/>
                <a:uLnTx/>
                <a:uFillTx/>
                <a:latin typeface="Gotham Medium"/>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595959"/>
                </a:solidFill>
                <a:effectLst/>
                <a:uLnTx/>
                <a:uFillTx/>
                <a:latin typeface="Gotham Medium"/>
                <a:ea typeface="+mn-ea"/>
                <a:cs typeface="+mn-cs"/>
              </a:rPr>
              <a:t>Source: Analytic Partners; Collected Mix Models from The Leading Edge &amp; Analytic Partners 2002-2018</a:t>
            </a:r>
          </a:p>
        </p:txBody>
      </p:sp>
      <p:cxnSp>
        <p:nvCxnSpPr>
          <p:cNvPr id="6" name="Straight Arrow Connector 5">
            <a:extLst>
              <a:ext uri="{FF2B5EF4-FFF2-40B4-BE49-F238E27FC236}">
                <a16:creationId xmlns:a16="http://schemas.microsoft.com/office/drawing/2014/main" id="{9D25C0B1-E233-E7CF-5541-A44E682BD7E1}"/>
              </a:ext>
            </a:extLst>
          </p:cNvPr>
          <p:cNvCxnSpPr>
            <a:cxnSpLocks/>
          </p:cNvCxnSpPr>
          <p:nvPr/>
        </p:nvCxnSpPr>
        <p:spPr>
          <a:xfrm flipV="1">
            <a:off x="1814945" y="4100945"/>
            <a:ext cx="8562110" cy="942110"/>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CEEF990-F339-01F0-94F7-9EE7889919C6}"/>
              </a:ext>
            </a:extLst>
          </p:cNvPr>
          <p:cNvSpPr/>
          <p:nvPr/>
        </p:nvSpPr>
        <p:spPr>
          <a:xfrm>
            <a:off x="4226768" y="3082327"/>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8" name="Oval 7">
            <a:extLst>
              <a:ext uri="{FF2B5EF4-FFF2-40B4-BE49-F238E27FC236}">
                <a16:creationId xmlns:a16="http://schemas.microsoft.com/office/drawing/2014/main" id="{5496CBE3-2FD6-2FC3-840D-068B5C1BEA65}"/>
              </a:ext>
            </a:extLst>
          </p:cNvPr>
          <p:cNvSpPr/>
          <p:nvPr/>
        </p:nvSpPr>
        <p:spPr>
          <a:xfrm>
            <a:off x="7043284" y="240306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9" name="Oval 8">
            <a:extLst>
              <a:ext uri="{FF2B5EF4-FFF2-40B4-BE49-F238E27FC236}">
                <a16:creationId xmlns:a16="http://schemas.microsoft.com/office/drawing/2014/main" id="{164FD4B2-D17A-D73E-1188-A88165049102}"/>
              </a:ext>
            </a:extLst>
          </p:cNvPr>
          <p:cNvSpPr/>
          <p:nvPr/>
        </p:nvSpPr>
        <p:spPr>
          <a:xfrm>
            <a:off x="9875987" y="2223231"/>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Tree>
    <p:extLst>
      <p:ext uri="{BB962C8B-B14F-4D97-AF65-F5344CB8AC3E}">
        <p14:creationId xmlns:p14="http://schemas.microsoft.com/office/powerpoint/2010/main" val="194429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1" dur="500"/>
                                        <p:tgtEl>
                                          <p:spTgt spid="4">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5" dur="500"/>
                                        <p:tgtEl>
                                          <p:spTgt spid="4">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9" dur="500"/>
                                        <p:tgtEl>
                                          <p:spTgt spid="4">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3" dur="500"/>
                                        <p:tgtEl>
                                          <p:spTgt spid="4">
                                            <p:graphicEl>
                                              <a:chart seriesIdx="-4" categoryIdx="3" bldStep="category"/>
                                            </p:graphicEl>
                                          </p:spTgt>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a:solidFill>
                  <a:schemeClr val="bg1"/>
                </a:solidFill>
                <a:latin typeface="Gotham Book" pitchFamily="50" charset="0"/>
                <a:ea typeface="ChunkFive" charset="0"/>
                <a:cs typeface="Gotham Book" pitchFamily="50" charset="0"/>
              </a:rPr>
              <a:t>More research and insights may be found at</a:t>
            </a:r>
            <a:r>
              <a:rPr lang="en-US" u="sng">
                <a:solidFill>
                  <a:schemeClr val="bg1"/>
                </a:solidFill>
                <a:latin typeface="Gotham Book" pitchFamily="50" charset="0"/>
                <a:ea typeface="ChunkFive" charset="0"/>
                <a:cs typeface="Gotham Book" pitchFamily="50" charset="0"/>
              </a:rPr>
              <a:t> </a:t>
            </a:r>
            <a:r>
              <a:rPr lang="en-US">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7_JOY">
  <a:themeElements>
    <a:clrScheme name="Shopper 02">
      <a:dk1>
        <a:srgbClr val="000000"/>
      </a:dk1>
      <a:lt1>
        <a:srgbClr val="FFFFFF"/>
      </a:lt1>
      <a:dk2>
        <a:srgbClr val="2774AE"/>
      </a:dk2>
      <a:lt2>
        <a:srgbClr val="56B7E6"/>
      </a:lt2>
      <a:accent1>
        <a:srgbClr val="0761C8"/>
      </a:accent1>
      <a:accent2>
        <a:srgbClr val="FFDC18"/>
      </a:accent2>
      <a:accent3>
        <a:srgbClr val="00C2A2"/>
      </a:accent3>
      <a:accent4>
        <a:srgbClr val="B1B3AE"/>
      </a:accent4>
      <a:accent5>
        <a:srgbClr val="DF4661"/>
      </a:accent5>
      <a:accent6>
        <a:srgbClr val="7FA0AC"/>
      </a:accent6>
      <a:hlink>
        <a:srgbClr val="2774AE"/>
      </a:hlink>
      <a:folHlink>
        <a:srgbClr val="DF46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w="9525" cmpd="sng">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spcAft>
            <a:spcPts val="300"/>
          </a:spcAft>
          <a:defRPr sz="1200" kern="0" dirty="0" err="1" smtClean="0">
            <a:solidFill>
              <a:schemeClr val="tx1"/>
            </a:solidFill>
            <a:latin typeface="+mj-lt"/>
            <a:ea typeface="Helvetica Neue" panose="02000503000000020004" pitchFamily="2" charset="0"/>
            <a:cs typeface="Helvetica Neue" panose="02000503000000020004" pitchFamily="2" charset="0"/>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spPr>
      <a:bodyPr/>
      <a:lstStyle/>
      <a:style>
        <a:lnRef idx="2">
          <a:schemeClr val="accent1"/>
        </a:lnRef>
        <a:fillRef idx="0">
          <a:schemeClr val="accent1"/>
        </a:fillRef>
        <a:effectRef idx="1">
          <a:schemeClr val="accent1"/>
        </a:effectRef>
        <a:fontRef idx="minor">
          <a:schemeClr val="tx1"/>
        </a:fontRef>
      </a:style>
    </a:lnDef>
    <a:txDef>
      <a:spPr/>
      <a:bodyPr wrap="square" lIns="108000" tIns="108000" rIns="108000" bIns="108000" rtlCol="0" anchor="t" anchorCtr="0">
        <a:noAutofit/>
      </a:bodyPr>
      <a:lstStyle>
        <a:defPPr algn="l">
          <a:spcAft>
            <a:spcPts val="300"/>
          </a:spcAft>
          <a:defRPr sz="1200" kern="0" dirty="0" err="1" smtClean="0">
            <a:latin typeface="+mj-lt"/>
            <a:ea typeface="Helvetica Neue" panose="02000503000000020004" pitchFamily="2" charset="0"/>
            <a:cs typeface="Helvetica Neue" panose="02000503000000020004" pitchFamily="2" charset="0"/>
          </a:defRPr>
        </a:defPPr>
      </a:lstStyle>
    </a:txDef>
  </a:objectDefaults>
  <a:extraClrSchemeLst/>
  <a:extLst>
    <a:ext uri="{05A4C25C-085E-4340-85A3-A5531E510DB2}">
      <thm15:themeFamily xmlns:thm15="http://schemas.microsoft.com/office/thememl/2012/main" name="JOY Template" id="{4C8ACB94-552C-9441-83C2-A35B761C4319}" vid="{08F1F125-9E92-2C4F-A192-A299077D6939}"/>
    </a:ext>
  </a:extLst>
</a:theme>
</file>

<file path=ppt/theme/theme3.xml><?xml version="1.0" encoding="utf-8"?>
<a:theme xmlns:a="http://schemas.openxmlformats.org/drawingml/2006/main" name="2_OMA MOVE">
  <a:themeElements>
    <a:clrScheme name="Custom 14">
      <a:dk1>
        <a:sysClr val="windowText" lastClr="000000"/>
      </a:dk1>
      <a:lt1>
        <a:sysClr val="window" lastClr="FFFFFF"/>
      </a:lt1>
      <a:dk2>
        <a:srgbClr val="20AA4D"/>
      </a:dk2>
      <a:lt2>
        <a:srgbClr val="A783CE"/>
      </a:lt2>
      <a:accent1>
        <a:srgbClr val="A783CE"/>
      </a:accent1>
      <a:accent2>
        <a:srgbClr val="D2C1E7"/>
      </a:accent2>
      <a:accent3>
        <a:srgbClr val="20AA4D"/>
      </a:accent3>
      <a:accent4>
        <a:srgbClr val="90D5A6"/>
      </a:accent4>
      <a:accent5>
        <a:srgbClr val="644E7C"/>
      </a:accent5>
      <a:accent6>
        <a:srgbClr val="A6DDB8"/>
      </a:accent6>
      <a:hlink>
        <a:srgbClr val="000000"/>
      </a:hlink>
      <a:folHlink>
        <a:srgbClr val="000000"/>
      </a:folHlink>
    </a:clrScheme>
    <a:fontScheme name="OMA">
      <a:majorFont>
        <a:latin typeface="Gotham Bold"/>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PowerPoint template.potx" id="{83EAAD45-0B76-4A7E-A74E-82BEEF76DB09}" vid="{C0C593AA-0143-47DE-8548-946879BD56EC}"/>
    </a:ext>
  </a:extLst>
</a:theme>
</file>

<file path=ppt/theme/theme4.xml><?xml version="1.0" encoding="utf-8"?>
<a:theme xmlns:a="http://schemas.openxmlformats.org/drawingml/2006/main" name="OMA MOVE">
  <a:themeElements>
    <a:clrScheme name="Custom 14">
      <a:dk1>
        <a:sysClr val="windowText" lastClr="000000"/>
      </a:dk1>
      <a:lt1>
        <a:sysClr val="window" lastClr="FFFFFF"/>
      </a:lt1>
      <a:dk2>
        <a:srgbClr val="20AA4D"/>
      </a:dk2>
      <a:lt2>
        <a:srgbClr val="A783CE"/>
      </a:lt2>
      <a:accent1>
        <a:srgbClr val="A783CE"/>
      </a:accent1>
      <a:accent2>
        <a:srgbClr val="D2C1E7"/>
      </a:accent2>
      <a:accent3>
        <a:srgbClr val="20AA4D"/>
      </a:accent3>
      <a:accent4>
        <a:srgbClr val="90D5A6"/>
      </a:accent4>
      <a:accent5>
        <a:srgbClr val="644E7C"/>
      </a:accent5>
      <a:accent6>
        <a:srgbClr val="A6DDB8"/>
      </a:accent6>
      <a:hlink>
        <a:srgbClr val="000000"/>
      </a:hlink>
      <a:folHlink>
        <a:srgbClr val="000000"/>
      </a:folHlink>
    </a:clrScheme>
    <a:fontScheme name="OMA">
      <a:majorFont>
        <a:latin typeface="Gotham Bold"/>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PowerPoint template_V2" id="{D3959F9C-4532-0443-8230-319080147F56}" vid="{2A24909B-2795-094C-8CE1-68EB28A8BFE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armaine1 xmlns="42c3954e-35a4-4de2-b5da-b6ff06a13f44" xsi:nil="true"/>
    <charmaine xmlns="42c3954e-35a4-4de2-b5da-b6ff06a13f44" xsi:nil="true"/>
    <charmaine0 xmlns="42c3954e-35a4-4de2-b5da-b6ff06a13f44" xsi:nil="true"/>
    <TaxCatchAll xmlns="d031af82-cd7e-4faa-8cfe-eb022cee2fe2" xsi:nil="true"/>
    <lcf76f155ced4ddcb4097134ff3c332f xmlns="42c3954e-35a4-4de2-b5da-b6ff06a13f4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F473D043456144BF929F0E95F448E8" ma:contentTypeVersion="19" ma:contentTypeDescription="Create a new document." ma:contentTypeScope="" ma:versionID="42d32fbc6a760c82eb8b4e6593bd3d18">
  <xsd:schema xmlns:xsd="http://www.w3.org/2001/XMLSchema" xmlns:xs="http://www.w3.org/2001/XMLSchema" xmlns:p="http://schemas.microsoft.com/office/2006/metadata/properties" xmlns:ns2="42c3954e-35a4-4de2-b5da-b6ff06a13f44" xmlns:ns3="d031af82-cd7e-4faa-8cfe-eb022cee2fe2" targetNamespace="http://schemas.microsoft.com/office/2006/metadata/properties" ma:root="true" ma:fieldsID="ad58eee3d21bba220a1f34afaf349bbe" ns2:_="" ns3:_="">
    <xsd:import namespace="42c3954e-35a4-4de2-b5da-b6ff06a13f44"/>
    <xsd:import namespace="d031af82-cd7e-4faa-8cfe-eb022cee2f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harmaine" minOccurs="0"/>
                <xsd:element ref="ns2:charmaine0" minOccurs="0"/>
                <xsd:element ref="ns2:Charmaine1"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3954e-35a4-4de2-b5da-b6ff06a13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harmaine" ma:index="21" nillable="true" ma:displayName="charmaine " ma:description="will need to be packaged with the short one" ma:format="Dropdown" ma:internalName="charmaine">
      <xsd:simpleType>
        <xsd:restriction base="dms:Text">
          <xsd:maxLength value="255"/>
        </xsd:restriction>
      </xsd:simpleType>
    </xsd:element>
    <xsd:element name="charmaine0" ma:index="22" nillable="true" ma:displayName="charmaine" ma:description="one minute version doesn't end well very jerky repetititve end " ma:format="Dropdown" ma:internalName="charmaine0">
      <xsd:simpleType>
        <xsd:restriction base="dms:Text">
          <xsd:maxLength value="255"/>
        </xsd:restriction>
      </xsd:simpleType>
    </xsd:element>
    <xsd:element name="Charmaine1" ma:index="23" nillable="true" ma:displayName="Charmaine" ma:description="comparison starts off with the chart as the still before the video" ma:format="Dropdown" ma:internalName="Charmaine1">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a25dd99-3a2c-474f-b279-3a351963df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31af82-cd7e-4faa-8cfe-eb022cee2f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6a9cd03-daa5-4438-9ab1-f509223024a6}" ma:internalName="TaxCatchAll" ma:showField="CatchAllData" ma:web="d031af82-cd7e-4faa-8cfe-eb022cee2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B2BC8-7A16-42E2-915D-64D6EF0CD540}">
  <ds:schemaRefs>
    <ds:schemaRef ds:uri="http://schemas.microsoft.com/sharepoint/v3/contenttype/forms"/>
  </ds:schemaRefs>
</ds:datastoreItem>
</file>

<file path=customXml/itemProps2.xml><?xml version="1.0" encoding="utf-8"?>
<ds:datastoreItem xmlns:ds="http://schemas.openxmlformats.org/officeDocument/2006/customXml" ds:itemID="{6D382197-2E3A-42FB-8B7D-5E8801896345}">
  <ds:schemaRefs>
    <ds:schemaRef ds:uri="42c3954e-35a4-4de2-b5da-b6ff06a13f44"/>
    <ds:schemaRef ds:uri="d031af82-cd7e-4faa-8cfe-eb022cee2fe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0C0F5C9-DF19-4DAD-A2A5-003A60BB3BEE}">
  <ds:schemaRefs>
    <ds:schemaRef ds:uri="42c3954e-35a4-4de2-b5da-b6ff06a13f44"/>
    <ds:schemaRef ds:uri="d031af82-cd7e-4faa-8cfe-eb022cee2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1620</TotalTime>
  <Words>887</Words>
  <Application>Microsoft Office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.AppleSystemUIFont</vt:lpstr>
      <vt:lpstr>Arial</vt:lpstr>
      <vt:lpstr>Calibri</vt:lpstr>
      <vt:lpstr>DM Sans</vt:lpstr>
      <vt:lpstr>Gotham Bold</vt:lpstr>
      <vt:lpstr>Gotham Book</vt:lpstr>
      <vt:lpstr>Gotham Medium</vt:lpstr>
      <vt:lpstr>Gotham-Book</vt:lpstr>
      <vt:lpstr>Poppins Light</vt:lpstr>
      <vt:lpstr>Poppins Medium</vt:lpstr>
      <vt:lpstr>1_OMA slides - basic Full expression logo</vt:lpstr>
      <vt:lpstr>7_JOY</vt:lpstr>
      <vt:lpstr>2_OMA MOVE</vt:lpstr>
      <vt:lpstr>OMA MOVE</vt:lpstr>
      <vt:lpstr>PowerPoint Presentation</vt:lpstr>
      <vt:lpstr>PowerPoint Presentation</vt:lpstr>
      <vt:lpstr>Urbanisation results in  audiences growing </vt:lpstr>
      <vt:lpstr>People are Out of Home</vt:lpstr>
      <vt:lpstr>OOH enhances ROI of campaigns</vt:lpstr>
      <vt:lpstr>More OOH formats improves ROI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Julie Jensen</cp:lastModifiedBy>
  <cp:revision>3</cp:revision>
  <cp:lastPrinted>2019-01-28T22:31:37Z</cp:lastPrinted>
  <dcterms:created xsi:type="dcterms:W3CDTF">2018-11-28T03:58:55Z</dcterms:created>
  <dcterms:modified xsi:type="dcterms:W3CDTF">2023-03-01T05:57:03Z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y fmtid="{D5CDD505-2E9C-101B-9397-08002B2CF9AE}" pid="4" name="ContentTypeId">
    <vt:lpwstr>0x010100ACF473D043456144BF929F0E95F448E8</vt:lpwstr>
  </property>
  <property fmtid="{D5CDD505-2E9C-101B-9397-08002B2CF9AE}" pid="5" name="Order">
    <vt:r8>9741300</vt:r8>
  </property>
  <property fmtid="{D5CDD505-2E9C-101B-9397-08002B2CF9AE}" pid="6" name="MediaServiceImageTags">
    <vt:lpwstr/>
  </property>
</Properties>
</file>