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  <p:sldMasterId id="2147483720" r:id="rId5"/>
  </p:sldMasterIdLst>
  <p:notesMasterIdLst>
    <p:notesMasterId r:id="rId13"/>
  </p:notesMasterIdLst>
  <p:handoutMasterIdLst>
    <p:handoutMasterId r:id="rId14"/>
  </p:handoutMasterIdLst>
  <p:sldIdLst>
    <p:sldId id="343" r:id="rId6"/>
    <p:sldId id="893" r:id="rId7"/>
    <p:sldId id="903" r:id="rId8"/>
    <p:sldId id="909" r:id="rId9"/>
    <p:sldId id="910" r:id="rId10"/>
    <p:sldId id="911" r:id="rId11"/>
    <p:sldId id="868" r:id="rId12"/>
  </p:sldIdLst>
  <p:sldSz cx="12192000" cy="6858000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83895-7D2B-6B12-1FF1-DECE62A4B884}" name="Charmaine Moldrich" initials="CM" userId="S::charmaine.moldrich@oma.org.au::5b6d9c59-670e-45f3-b26b-27dffd1224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4D"/>
    <a:srgbClr val="81E39D"/>
    <a:srgbClr val="4AD672"/>
    <a:srgbClr val="00CCFF"/>
    <a:srgbClr val="FFCC00"/>
    <a:srgbClr val="FF6600"/>
    <a:srgbClr val="DE1776"/>
    <a:srgbClr val="F3E20B"/>
    <a:srgbClr val="0070C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38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maine Moldrich" userId="5b6d9c59-670e-45f3-b26b-27dffd1224b8" providerId="ADAL" clId="{99AEAA69-69FD-4CFC-A8FE-8E320C90408F}"/>
    <pc:docChg chg="custSel modSld sldOrd">
      <pc:chgData name="Charmaine Moldrich" userId="5b6d9c59-670e-45f3-b26b-27dffd1224b8" providerId="ADAL" clId="{99AEAA69-69FD-4CFC-A8FE-8E320C90408F}" dt="2022-06-29T09:57:13.792" v="199"/>
      <pc:docMkLst>
        <pc:docMk/>
      </pc:docMkLst>
      <pc:sldChg chg="modSp mod">
        <pc:chgData name="Charmaine Moldrich" userId="5b6d9c59-670e-45f3-b26b-27dffd1224b8" providerId="ADAL" clId="{99AEAA69-69FD-4CFC-A8FE-8E320C90408F}" dt="2022-06-29T09:53:15.865" v="166" actId="20577"/>
        <pc:sldMkLst>
          <pc:docMk/>
          <pc:sldMk cId="4177621425" sldId="893"/>
        </pc:sldMkLst>
        <pc:spChg chg="mod">
          <ac:chgData name="Charmaine Moldrich" userId="5b6d9c59-670e-45f3-b26b-27dffd1224b8" providerId="ADAL" clId="{99AEAA69-69FD-4CFC-A8FE-8E320C90408F}" dt="2022-06-29T09:53:15.865" v="166" actId="20577"/>
          <ac:spMkLst>
            <pc:docMk/>
            <pc:sldMk cId="4177621425" sldId="893"/>
            <ac:spMk id="9" creationId="{D6749B6A-7F0C-4DE1-BD14-0610E6BF1772}"/>
          </ac:spMkLst>
        </pc:spChg>
      </pc:sldChg>
      <pc:sldChg chg="modSp mod">
        <pc:chgData name="Charmaine Moldrich" userId="5b6d9c59-670e-45f3-b26b-27dffd1224b8" providerId="ADAL" clId="{99AEAA69-69FD-4CFC-A8FE-8E320C90408F}" dt="2022-06-29T09:53:56.198" v="172" actId="313"/>
        <pc:sldMkLst>
          <pc:docMk/>
          <pc:sldMk cId="2031545079" sldId="903"/>
        </pc:sldMkLst>
        <pc:spChg chg="mod">
          <ac:chgData name="Charmaine Moldrich" userId="5b6d9c59-670e-45f3-b26b-27dffd1224b8" providerId="ADAL" clId="{99AEAA69-69FD-4CFC-A8FE-8E320C90408F}" dt="2022-06-29T09:53:56.198" v="172" actId="313"/>
          <ac:spMkLst>
            <pc:docMk/>
            <pc:sldMk cId="2031545079" sldId="903"/>
            <ac:spMk id="3" creationId="{7BAAEC41-FBF0-6D59-5C7F-CA786C0FFD03}"/>
          </ac:spMkLst>
        </pc:spChg>
        <pc:spChg chg="mod">
          <ac:chgData name="Charmaine Moldrich" userId="5b6d9c59-670e-45f3-b26b-27dffd1224b8" providerId="ADAL" clId="{99AEAA69-69FD-4CFC-A8FE-8E320C90408F}" dt="2022-06-29T09:53:54.065" v="170" actId="313"/>
          <ac:spMkLst>
            <pc:docMk/>
            <pc:sldMk cId="2031545079" sldId="903"/>
            <ac:spMk id="13" creationId="{4ABA5E7C-6A85-692D-8186-ACF75053AB5E}"/>
          </ac:spMkLst>
        </pc:spChg>
      </pc:sldChg>
      <pc:sldChg chg="modSp mod">
        <pc:chgData name="Charmaine Moldrich" userId="5b6d9c59-670e-45f3-b26b-27dffd1224b8" providerId="ADAL" clId="{99AEAA69-69FD-4CFC-A8FE-8E320C90408F}" dt="2022-06-29T09:55:19.400" v="197" actId="20577"/>
        <pc:sldMkLst>
          <pc:docMk/>
          <pc:sldMk cId="2015302641" sldId="909"/>
        </pc:sldMkLst>
        <pc:spChg chg="mod">
          <ac:chgData name="Charmaine Moldrich" userId="5b6d9c59-670e-45f3-b26b-27dffd1224b8" providerId="ADAL" clId="{99AEAA69-69FD-4CFC-A8FE-8E320C90408F}" dt="2022-06-29T09:55:19.400" v="197" actId="20577"/>
          <ac:spMkLst>
            <pc:docMk/>
            <pc:sldMk cId="2015302641" sldId="909"/>
            <ac:spMk id="3" creationId="{7BAAEC41-FBF0-6D59-5C7F-CA786C0FFD03}"/>
          </ac:spMkLst>
        </pc:spChg>
      </pc:sldChg>
      <pc:sldChg chg="ord">
        <pc:chgData name="Charmaine Moldrich" userId="5b6d9c59-670e-45f3-b26b-27dffd1224b8" providerId="ADAL" clId="{99AEAA69-69FD-4CFC-A8FE-8E320C90408F}" dt="2022-06-29T09:57:13.792" v="199"/>
        <pc:sldMkLst>
          <pc:docMk/>
          <pc:sldMk cId="1134079409" sldId="910"/>
        </pc:sldMkLst>
      </pc:sldChg>
    </pc:docChg>
  </pc:docChgLst>
  <pc:docChgLst>
    <pc:chgData name="Julie Jensen" userId="fc282bf2-8f9f-40fa-87b4-57e119bd4b9f" providerId="ADAL" clId="{7883D7D8-AE89-4DD1-816B-9C61D8A430A0}"/>
    <pc:docChg chg="modSld">
      <pc:chgData name="Julie Jensen" userId="fc282bf2-8f9f-40fa-87b4-57e119bd4b9f" providerId="ADAL" clId="{7883D7D8-AE89-4DD1-816B-9C61D8A430A0}" dt="2022-06-30T00:59:24.291" v="17" actId="1076"/>
      <pc:docMkLst>
        <pc:docMk/>
      </pc:docMkLst>
      <pc:sldChg chg="modSp mod">
        <pc:chgData name="Julie Jensen" userId="fc282bf2-8f9f-40fa-87b4-57e119bd4b9f" providerId="ADAL" clId="{7883D7D8-AE89-4DD1-816B-9C61D8A430A0}" dt="2022-06-30T00:58:08.666" v="13" actId="20577"/>
        <pc:sldMkLst>
          <pc:docMk/>
          <pc:sldMk cId="4177621425" sldId="893"/>
        </pc:sldMkLst>
        <pc:spChg chg="mod">
          <ac:chgData name="Julie Jensen" userId="fc282bf2-8f9f-40fa-87b4-57e119bd4b9f" providerId="ADAL" clId="{7883D7D8-AE89-4DD1-816B-9C61D8A430A0}" dt="2022-06-30T00:58:08.666" v="13" actId="20577"/>
          <ac:spMkLst>
            <pc:docMk/>
            <pc:sldMk cId="4177621425" sldId="893"/>
            <ac:spMk id="9" creationId="{D6749B6A-7F0C-4DE1-BD14-0610E6BF1772}"/>
          </ac:spMkLst>
        </pc:spChg>
      </pc:sldChg>
      <pc:sldChg chg="modSp mod">
        <pc:chgData name="Julie Jensen" userId="fc282bf2-8f9f-40fa-87b4-57e119bd4b9f" providerId="ADAL" clId="{7883D7D8-AE89-4DD1-816B-9C61D8A430A0}" dt="2022-06-30T00:58:26.057" v="15" actId="20577"/>
        <pc:sldMkLst>
          <pc:docMk/>
          <pc:sldMk cId="2031545079" sldId="903"/>
        </pc:sldMkLst>
        <pc:spChg chg="mod">
          <ac:chgData name="Julie Jensen" userId="fc282bf2-8f9f-40fa-87b4-57e119bd4b9f" providerId="ADAL" clId="{7883D7D8-AE89-4DD1-816B-9C61D8A430A0}" dt="2022-06-30T00:58:23.705" v="14" actId="20577"/>
          <ac:spMkLst>
            <pc:docMk/>
            <pc:sldMk cId="2031545079" sldId="903"/>
            <ac:spMk id="3" creationId="{7BAAEC41-FBF0-6D59-5C7F-CA786C0FFD03}"/>
          </ac:spMkLst>
        </pc:spChg>
        <pc:spChg chg="mod">
          <ac:chgData name="Julie Jensen" userId="fc282bf2-8f9f-40fa-87b4-57e119bd4b9f" providerId="ADAL" clId="{7883D7D8-AE89-4DD1-816B-9C61D8A430A0}" dt="2022-06-30T00:58:26.057" v="15" actId="20577"/>
          <ac:spMkLst>
            <pc:docMk/>
            <pc:sldMk cId="2031545079" sldId="903"/>
            <ac:spMk id="13" creationId="{4ABA5E7C-6A85-692D-8186-ACF75053AB5E}"/>
          </ac:spMkLst>
        </pc:spChg>
      </pc:sldChg>
      <pc:sldChg chg="modSp mod">
        <pc:chgData name="Julie Jensen" userId="fc282bf2-8f9f-40fa-87b4-57e119bd4b9f" providerId="ADAL" clId="{7883D7D8-AE89-4DD1-816B-9C61D8A430A0}" dt="2022-06-30T00:59:24.291" v="17" actId="1076"/>
        <pc:sldMkLst>
          <pc:docMk/>
          <pc:sldMk cId="3298684351" sldId="911"/>
        </pc:sldMkLst>
        <pc:spChg chg="mod">
          <ac:chgData name="Julie Jensen" userId="fc282bf2-8f9f-40fa-87b4-57e119bd4b9f" providerId="ADAL" clId="{7883D7D8-AE89-4DD1-816B-9C61D8A430A0}" dt="2022-06-30T00:59:14.917" v="16" actId="1076"/>
          <ac:spMkLst>
            <pc:docMk/>
            <pc:sldMk cId="3298684351" sldId="911"/>
            <ac:spMk id="3" creationId="{7BAAEC41-FBF0-6D59-5C7F-CA786C0FFD03}"/>
          </ac:spMkLst>
        </pc:spChg>
        <pc:spChg chg="mod">
          <ac:chgData name="Julie Jensen" userId="fc282bf2-8f9f-40fa-87b4-57e119bd4b9f" providerId="ADAL" clId="{7883D7D8-AE89-4DD1-816B-9C61D8A430A0}" dt="2022-06-30T00:59:24.291" v="17" actId="1076"/>
          <ac:spMkLst>
            <pc:docMk/>
            <pc:sldMk cId="3298684351" sldId="911"/>
            <ac:spMk id="13" creationId="{4ABA5E7C-6A85-692D-8186-ACF75053AB5E}"/>
          </ac:spMkLst>
        </pc:spChg>
      </pc:sldChg>
    </pc:docChg>
  </pc:docChgLst>
  <pc:docChgLst>
    <pc:chgData name="Julie Jensen" userId="fc282bf2-8f9f-40fa-87b4-57e119bd4b9f" providerId="ADAL" clId="{E5B759F0-2F4A-409A-9833-94B9A22AF62E}"/>
    <pc:docChg chg="undo custSel delSld modSld sldOrd">
      <pc:chgData name="Julie Jensen" userId="fc282bf2-8f9f-40fa-87b4-57e119bd4b9f" providerId="ADAL" clId="{E5B759F0-2F4A-409A-9833-94B9A22AF62E}" dt="2022-06-29T06:44:32.070" v="1342" actId="207"/>
      <pc:docMkLst>
        <pc:docMk/>
      </pc:docMkLst>
      <pc:sldChg chg="delSp modSp mod">
        <pc:chgData name="Julie Jensen" userId="fc282bf2-8f9f-40fa-87b4-57e119bd4b9f" providerId="ADAL" clId="{E5B759F0-2F4A-409A-9833-94B9A22AF62E}" dt="2022-06-29T03:12:01.592" v="4" actId="14100"/>
        <pc:sldMkLst>
          <pc:docMk/>
          <pc:sldMk cId="764473795" sldId="343"/>
        </pc:sldMkLst>
        <pc:spChg chg="del">
          <ac:chgData name="Julie Jensen" userId="fc282bf2-8f9f-40fa-87b4-57e119bd4b9f" providerId="ADAL" clId="{E5B759F0-2F4A-409A-9833-94B9A22AF62E}" dt="2022-06-29T03:09:58.537" v="1" actId="21"/>
          <ac:spMkLst>
            <pc:docMk/>
            <pc:sldMk cId="764473795" sldId="343"/>
            <ac:spMk id="9" creationId="{1566D899-19B3-DCA8-768B-B549C56D0634}"/>
          </ac:spMkLst>
        </pc:spChg>
        <pc:picChg chg="mod">
          <ac:chgData name="Julie Jensen" userId="fc282bf2-8f9f-40fa-87b4-57e119bd4b9f" providerId="ADAL" clId="{E5B759F0-2F4A-409A-9833-94B9A22AF62E}" dt="2022-06-29T03:12:01.592" v="4" actId="14100"/>
          <ac:picMkLst>
            <pc:docMk/>
            <pc:sldMk cId="764473795" sldId="343"/>
            <ac:picMk id="6" creationId="{2EF00917-F7AE-45A3-B3B5-BADEC74A6BE6}"/>
          </ac:picMkLst>
        </pc:picChg>
      </pc:sldChg>
      <pc:sldChg chg="addSp delSp modSp mod">
        <pc:chgData name="Julie Jensen" userId="fc282bf2-8f9f-40fa-87b4-57e119bd4b9f" providerId="ADAL" clId="{E5B759F0-2F4A-409A-9833-94B9A22AF62E}" dt="2022-06-29T06:42:59.140" v="1335" actId="20577"/>
        <pc:sldMkLst>
          <pc:docMk/>
          <pc:sldMk cId="4177621425" sldId="893"/>
        </pc:sldMkLst>
        <pc:spChg chg="del">
          <ac:chgData name="Julie Jensen" userId="fc282bf2-8f9f-40fa-87b4-57e119bd4b9f" providerId="ADAL" clId="{E5B759F0-2F4A-409A-9833-94B9A22AF62E}" dt="2022-06-29T03:12:16.259" v="5" actId="21"/>
          <ac:spMkLst>
            <pc:docMk/>
            <pc:sldMk cId="4177621425" sldId="893"/>
            <ac:spMk id="2" creationId="{7E16EC52-21E2-72DE-BA96-CE629130C4D6}"/>
          </ac:spMkLst>
        </pc:spChg>
        <pc:spChg chg="mod">
          <ac:chgData name="Julie Jensen" userId="fc282bf2-8f9f-40fa-87b4-57e119bd4b9f" providerId="ADAL" clId="{E5B759F0-2F4A-409A-9833-94B9A22AF62E}" dt="2022-06-29T06:42:59.140" v="1335" actId="20577"/>
          <ac:spMkLst>
            <pc:docMk/>
            <pc:sldMk cId="4177621425" sldId="893"/>
            <ac:spMk id="4" creationId="{2185E7A1-CDB5-4904-A084-450F129524DE}"/>
          </ac:spMkLst>
        </pc:spChg>
        <pc:spChg chg="add mod">
          <ac:chgData name="Julie Jensen" userId="fc282bf2-8f9f-40fa-87b4-57e119bd4b9f" providerId="ADAL" clId="{E5B759F0-2F4A-409A-9833-94B9A22AF62E}" dt="2022-06-29T06:27:43.245" v="852" actId="20577"/>
          <ac:spMkLst>
            <pc:docMk/>
            <pc:sldMk cId="4177621425" sldId="893"/>
            <ac:spMk id="7" creationId="{2894ABCB-79C2-C95A-AA3A-C7164F006310}"/>
          </ac:spMkLst>
        </pc:spChg>
        <pc:spChg chg="mod">
          <ac:chgData name="Julie Jensen" userId="fc282bf2-8f9f-40fa-87b4-57e119bd4b9f" providerId="ADAL" clId="{E5B759F0-2F4A-409A-9833-94B9A22AF62E}" dt="2022-06-29T06:42:46.721" v="1334" actId="5793"/>
          <ac:spMkLst>
            <pc:docMk/>
            <pc:sldMk cId="4177621425" sldId="893"/>
            <ac:spMk id="9" creationId="{D6749B6A-7F0C-4DE1-BD14-0610E6BF1772}"/>
          </ac:spMkLst>
        </pc:spChg>
        <pc:picChg chg="mod">
          <ac:chgData name="Julie Jensen" userId="fc282bf2-8f9f-40fa-87b4-57e119bd4b9f" providerId="ADAL" clId="{E5B759F0-2F4A-409A-9833-94B9A22AF62E}" dt="2022-06-29T06:34:57.185" v="1176" actId="14826"/>
          <ac:picMkLst>
            <pc:docMk/>
            <pc:sldMk cId="4177621425" sldId="893"/>
            <ac:picMk id="14" creationId="{C8676D3F-36EC-4FC1-A62D-F27EF0542B2B}"/>
          </ac:picMkLst>
        </pc:picChg>
      </pc:sldChg>
      <pc:sldChg chg="modSp mod ord">
        <pc:chgData name="Julie Jensen" userId="fc282bf2-8f9f-40fa-87b4-57e119bd4b9f" providerId="ADAL" clId="{E5B759F0-2F4A-409A-9833-94B9A22AF62E}" dt="2022-06-29T06:40:21.552" v="1259" actId="14100"/>
        <pc:sldMkLst>
          <pc:docMk/>
          <pc:sldMk cId="2031545079" sldId="903"/>
        </pc:sldMkLst>
        <pc:spChg chg="mod">
          <ac:chgData name="Julie Jensen" userId="fc282bf2-8f9f-40fa-87b4-57e119bd4b9f" providerId="ADAL" clId="{E5B759F0-2F4A-409A-9833-94B9A22AF62E}" dt="2022-06-29T06:40:21.552" v="1259" actId="14100"/>
          <ac:spMkLst>
            <pc:docMk/>
            <pc:sldMk cId="2031545079" sldId="903"/>
            <ac:spMk id="2" creationId="{93BE4D45-42CD-42C7-B634-C5A7231BB0F4}"/>
          </ac:spMkLst>
        </pc:spChg>
        <pc:spChg chg="mod">
          <ac:chgData name="Julie Jensen" userId="fc282bf2-8f9f-40fa-87b4-57e119bd4b9f" providerId="ADAL" clId="{E5B759F0-2F4A-409A-9833-94B9A22AF62E}" dt="2022-06-29T06:37:13.919" v="1209" actId="20577"/>
          <ac:spMkLst>
            <pc:docMk/>
            <pc:sldMk cId="2031545079" sldId="903"/>
            <ac:spMk id="3" creationId="{7BAAEC41-FBF0-6D59-5C7F-CA786C0FFD03}"/>
          </ac:spMkLst>
        </pc:spChg>
        <pc:spChg chg="mod">
          <ac:chgData name="Julie Jensen" userId="fc282bf2-8f9f-40fa-87b4-57e119bd4b9f" providerId="ADAL" clId="{E5B759F0-2F4A-409A-9833-94B9A22AF62E}" dt="2022-06-29T03:15:31.787" v="254" actId="20577"/>
          <ac:spMkLst>
            <pc:docMk/>
            <pc:sldMk cId="2031545079" sldId="903"/>
            <ac:spMk id="8" creationId="{F68365E5-04E4-4F69-8ECF-7C41A1B36A2B}"/>
          </ac:spMkLst>
        </pc:spChg>
        <pc:spChg chg="mod">
          <ac:chgData name="Julie Jensen" userId="fc282bf2-8f9f-40fa-87b4-57e119bd4b9f" providerId="ADAL" clId="{E5B759F0-2F4A-409A-9833-94B9A22AF62E}" dt="2022-06-29T06:37:17.277" v="1213" actId="20577"/>
          <ac:spMkLst>
            <pc:docMk/>
            <pc:sldMk cId="2031545079" sldId="903"/>
            <ac:spMk id="13" creationId="{4ABA5E7C-6A85-692D-8186-ACF75053AB5E}"/>
          </ac:spMkLst>
        </pc:spChg>
      </pc:sldChg>
      <pc:sldChg chg="del">
        <pc:chgData name="Julie Jensen" userId="fc282bf2-8f9f-40fa-87b4-57e119bd4b9f" providerId="ADAL" clId="{E5B759F0-2F4A-409A-9833-94B9A22AF62E}" dt="2022-06-29T03:09:45.027" v="0" actId="2696"/>
        <pc:sldMkLst>
          <pc:docMk/>
          <pc:sldMk cId="3053604537" sldId="908"/>
        </pc:sldMkLst>
      </pc:sldChg>
      <pc:sldChg chg="modSp mod ord">
        <pc:chgData name="Julie Jensen" userId="fc282bf2-8f9f-40fa-87b4-57e119bd4b9f" providerId="ADAL" clId="{E5B759F0-2F4A-409A-9833-94B9A22AF62E}" dt="2022-06-29T06:41:46.680" v="1316" actId="14100"/>
        <pc:sldMkLst>
          <pc:docMk/>
          <pc:sldMk cId="2015302641" sldId="909"/>
        </pc:sldMkLst>
        <pc:spChg chg="mod">
          <ac:chgData name="Julie Jensen" userId="fc282bf2-8f9f-40fa-87b4-57e119bd4b9f" providerId="ADAL" clId="{E5B759F0-2F4A-409A-9833-94B9A22AF62E}" dt="2022-06-29T06:41:46.680" v="1316" actId="14100"/>
          <ac:spMkLst>
            <pc:docMk/>
            <pc:sldMk cId="2015302641" sldId="909"/>
            <ac:spMk id="2" creationId="{93BE4D45-42CD-42C7-B634-C5A7231BB0F4}"/>
          </ac:spMkLst>
        </pc:spChg>
        <pc:spChg chg="mod">
          <ac:chgData name="Julie Jensen" userId="fc282bf2-8f9f-40fa-87b4-57e119bd4b9f" providerId="ADAL" clId="{E5B759F0-2F4A-409A-9833-94B9A22AF62E}" dt="2022-06-29T03:33:09.321" v="457" actId="20577"/>
          <ac:spMkLst>
            <pc:docMk/>
            <pc:sldMk cId="2015302641" sldId="909"/>
            <ac:spMk id="3" creationId="{7BAAEC41-FBF0-6D59-5C7F-CA786C0FFD03}"/>
          </ac:spMkLst>
        </pc:spChg>
        <pc:spChg chg="mod">
          <ac:chgData name="Julie Jensen" userId="fc282bf2-8f9f-40fa-87b4-57e119bd4b9f" providerId="ADAL" clId="{E5B759F0-2F4A-409A-9833-94B9A22AF62E}" dt="2022-06-29T03:15:51.090" v="269" actId="20577"/>
          <ac:spMkLst>
            <pc:docMk/>
            <pc:sldMk cId="2015302641" sldId="909"/>
            <ac:spMk id="8" creationId="{F68365E5-04E4-4F69-8ECF-7C41A1B36A2B}"/>
          </ac:spMkLst>
        </pc:spChg>
        <pc:spChg chg="mod">
          <ac:chgData name="Julie Jensen" userId="fc282bf2-8f9f-40fa-87b4-57e119bd4b9f" providerId="ADAL" clId="{E5B759F0-2F4A-409A-9833-94B9A22AF62E}" dt="2022-06-29T03:32:59.827" v="451" actId="20577"/>
          <ac:spMkLst>
            <pc:docMk/>
            <pc:sldMk cId="2015302641" sldId="909"/>
            <ac:spMk id="13" creationId="{4ABA5E7C-6A85-692D-8186-ACF75053AB5E}"/>
          </ac:spMkLst>
        </pc:spChg>
      </pc:sldChg>
      <pc:sldChg chg="modSp mod">
        <pc:chgData name="Julie Jensen" userId="fc282bf2-8f9f-40fa-87b4-57e119bd4b9f" providerId="ADAL" clId="{E5B759F0-2F4A-409A-9833-94B9A22AF62E}" dt="2022-06-29T06:44:32.070" v="1342" actId="207"/>
        <pc:sldMkLst>
          <pc:docMk/>
          <pc:sldMk cId="1134079409" sldId="910"/>
        </pc:sldMkLst>
        <pc:spChg chg="mod">
          <ac:chgData name="Julie Jensen" userId="fc282bf2-8f9f-40fa-87b4-57e119bd4b9f" providerId="ADAL" clId="{E5B759F0-2F4A-409A-9833-94B9A22AF62E}" dt="2022-06-29T03:34:19.345" v="500" actId="20577"/>
          <ac:spMkLst>
            <pc:docMk/>
            <pc:sldMk cId="1134079409" sldId="910"/>
            <ac:spMk id="2" creationId="{93BE4D45-42CD-42C7-B634-C5A7231BB0F4}"/>
          </ac:spMkLst>
        </pc:spChg>
        <pc:spChg chg="mod">
          <ac:chgData name="Julie Jensen" userId="fc282bf2-8f9f-40fa-87b4-57e119bd4b9f" providerId="ADAL" clId="{E5B759F0-2F4A-409A-9833-94B9A22AF62E}" dt="2022-06-29T03:16:03.696" v="279" actId="20577"/>
          <ac:spMkLst>
            <pc:docMk/>
            <pc:sldMk cId="1134079409" sldId="910"/>
            <ac:spMk id="8" creationId="{F68365E5-04E4-4F69-8ECF-7C41A1B36A2B}"/>
          </ac:spMkLst>
        </pc:spChg>
        <pc:graphicFrameChg chg="mod">
          <ac:chgData name="Julie Jensen" userId="fc282bf2-8f9f-40fa-87b4-57e119bd4b9f" providerId="ADAL" clId="{E5B759F0-2F4A-409A-9833-94B9A22AF62E}" dt="2022-06-29T06:44:32.070" v="1342" actId="207"/>
          <ac:graphicFrameMkLst>
            <pc:docMk/>
            <pc:sldMk cId="1134079409" sldId="910"/>
            <ac:graphicFrameMk id="6" creationId="{F9E834C7-2B6C-F508-3499-75C0A6678CA9}"/>
          </ac:graphicFrameMkLst>
        </pc:graphicFrameChg>
      </pc:sldChg>
      <pc:sldChg chg="modSp mod">
        <pc:chgData name="Julie Jensen" userId="fc282bf2-8f9f-40fa-87b4-57e119bd4b9f" providerId="ADAL" clId="{E5B759F0-2F4A-409A-9833-94B9A22AF62E}" dt="2022-06-29T06:43:56.786" v="1339" actId="20577"/>
        <pc:sldMkLst>
          <pc:docMk/>
          <pc:sldMk cId="3298684351" sldId="911"/>
        </pc:sldMkLst>
        <pc:spChg chg="mod">
          <ac:chgData name="Julie Jensen" userId="fc282bf2-8f9f-40fa-87b4-57e119bd4b9f" providerId="ADAL" clId="{E5B759F0-2F4A-409A-9833-94B9A22AF62E}" dt="2022-06-29T06:42:14.148" v="1325" actId="20577"/>
          <ac:spMkLst>
            <pc:docMk/>
            <pc:sldMk cId="3298684351" sldId="911"/>
            <ac:spMk id="2" creationId="{93BE4D45-42CD-42C7-B634-C5A7231BB0F4}"/>
          </ac:spMkLst>
        </pc:spChg>
        <pc:spChg chg="mod">
          <ac:chgData name="Julie Jensen" userId="fc282bf2-8f9f-40fa-87b4-57e119bd4b9f" providerId="ADAL" clId="{E5B759F0-2F4A-409A-9833-94B9A22AF62E}" dt="2022-06-29T06:30:18.636" v="1100" actId="20577"/>
          <ac:spMkLst>
            <pc:docMk/>
            <pc:sldMk cId="3298684351" sldId="911"/>
            <ac:spMk id="3" creationId="{7BAAEC41-FBF0-6D59-5C7F-CA786C0FFD03}"/>
          </ac:spMkLst>
        </pc:spChg>
        <pc:spChg chg="mod">
          <ac:chgData name="Julie Jensen" userId="fc282bf2-8f9f-40fa-87b4-57e119bd4b9f" providerId="ADAL" clId="{E5B759F0-2F4A-409A-9833-94B9A22AF62E}" dt="2022-06-29T06:43:56.786" v="1339" actId="20577"/>
          <ac:spMkLst>
            <pc:docMk/>
            <pc:sldMk cId="3298684351" sldId="911"/>
            <ac:spMk id="8" creationId="{F68365E5-04E4-4F69-8ECF-7C41A1B36A2B}"/>
          </ac:spMkLst>
        </pc:spChg>
        <pc:spChg chg="mod">
          <ac:chgData name="Julie Jensen" userId="fc282bf2-8f9f-40fa-87b4-57e119bd4b9f" providerId="ADAL" clId="{E5B759F0-2F4A-409A-9833-94B9A22AF62E}" dt="2022-06-29T06:31:09.571" v="1172" actId="20577"/>
          <ac:spMkLst>
            <pc:docMk/>
            <pc:sldMk cId="3298684351" sldId="911"/>
            <ac:spMk id="13" creationId="{4ABA5E7C-6A85-692D-8186-ACF75053AB5E}"/>
          </ac:spMkLst>
        </pc:spChg>
        <pc:graphicFrameChg chg="mod">
          <ac:chgData name="Julie Jensen" userId="fc282bf2-8f9f-40fa-87b4-57e119bd4b9f" providerId="ADAL" clId="{E5B759F0-2F4A-409A-9833-94B9A22AF62E}" dt="2022-06-29T06:28:39.716" v="931" actId="20577"/>
          <ac:graphicFrameMkLst>
            <pc:docMk/>
            <pc:sldMk cId="3298684351" sldId="911"/>
            <ac:graphicFrameMk id="10" creationId="{3375F667-1EA7-C2FF-7116-99939B4B3C7D}"/>
          </ac:graphicFrameMkLst>
        </pc:graphicFrameChg>
        <pc:graphicFrameChg chg="mod">
          <ac:chgData name="Julie Jensen" userId="fc282bf2-8f9f-40fa-87b4-57e119bd4b9f" providerId="ADAL" clId="{E5B759F0-2F4A-409A-9833-94B9A22AF62E}" dt="2022-06-29T06:30:43.385" v="1103" actId="20577"/>
          <ac:graphicFrameMkLst>
            <pc:docMk/>
            <pc:sldMk cId="3298684351" sldId="911"/>
            <ac:graphicFrameMk id="11" creationId="{5FD15115-D81B-BA2C-C941-4523FFBECCCB}"/>
          </ac:graphicFrameMkLst>
        </pc:graphicFrameChg>
      </pc:sldChg>
    </pc:docChg>
  </pc:docChgLst>
  <pc:docChgLst>
    <pc:chgData name="Tallulah Mills-Hicks" userId="0cca802c-f78f-44e0-b668-7a63475f926f" providerId="ADAL" clId="{DFB3C3CB-B766-4190-AE93-088A9224B2F7}"/>
    <pc:docChg chg="undo custSel modSld">
      <pc:chgData name="Tallulah Mills-Hicks" userId="0cca802c-f78f-44e0-b668-7a63475f926f" providerId="ADAL" clId="{DFB3C3CB-B766-4190-AE93-088A9224B2F7}" dt="2022-06-30T01:10:37.540" v="29" actId="478"/>
      <pc:docMkLst>
        <pc:docMk/>
      </pc:docMkLst>
      <pc:sldChg chg="addSp delSp modSp mod">
        <pc:chgData name="Tallulah Mills-Hicks" userId="0cca802c-f78f-44e0-b668-7a63475f926f" providerId="ADAL" clId="{DFB3C3CB-B766-4190-AE93-088A9224B2F7}" dt="2022-06-30T01:10:37.540" v="29" actId="478"/>
        <pc:sldMkLst>
          <pc:docMk/>
          <pc:sldMk cId="764473795" sldId="343"/>
        </pc:sldMkLst>
        <pc:spChg chg="mod">
          <ac:chgData name="Tallulah Mills-Hicks" userId="0cca802c-f78f-44e0-b668-7a63475f926f" providerId="ADAL" clId="{DFB3C3CB-B766-4190-AE93-088A9224B2F7}" dt="2022-06-30T01:10:37.135" v="28" actId="1076"/>
          <ac:spMkLst>
            <pc:docMk/>
            <pc:sldMk cId="764473795" sldId="343"/>
            <ac:spMk id="11" creationId="{BD5758B5-5781-AA41-BFA4-F29CB9533B83}"/>
          </ac:spMkLst>
        </pc:spChg>
        <pc:spChg chg="mod">
          <ac:chgData name="Tallulah Mills-Hicks" userId="0cca802c-f78f-44e0-b668-7a63475f926f" providerId="ADAL" clId="{DFB3C3CB-B766-4190-AE93-088A9224B2F7}" dt="2022-06-30T01:10:36.091" v="25" actId="1076"/>
          <ac:spMkLst>
            <pc:docMk/>
            <pc:sldMk cId="764473795" sldId="343"/>
            <ac:spMk id="12" creationId="{ED501CB6-00ED-6B46-BED9-248D8DFA75C4}"/>
          </ac:spMkLst>
        </pc:spChg>
        <pc:spChg chg="mod">
          <ac:chgData name="Tallulah Mills-Hicks" userId="0cca802c-f78f-44e0-b668-7a63475f926f" providerId="ADAL" clId="{DFB3C3CB-B766-4190-AE93-088A9224B2F7}" dt="2022-06-30T01:10:35.569" v="23" actId="1076"/>
          <ac:spMkLst>
            <pc:docMk/>
            <pc:sldMk cId="764473795" sldId="343"/>
            <ac:spMk id="13" creationId="{F48CB742-8F14-814F-BB8A-C039035E671C}"/>
          </ac:spMkLst>
        </pc:spChg>
        <pc:picChg chg="add del mod">
          <ac:chgData name="Tallulah Mills-Hicks" userId="0cca802c-f78f-44e0-b668-7a63475f926f" providerId="ADAL" clId="{DFB3C3CB-B766-4190-AE93-088A9224B2F7}" dt="2022-06-30T01:10:37.540" v="29" actId="478"/>
          <ac:picMkLst>
            <pc:docMk/>
            <pc:sldMk cId="764473795" sldId="343"/>
            <ac:picMk id="6" creationId="{2EF00917-F7AE-45A3-B3B5-BADEC74A6BE6}"/>
          </ac:picMkLst>
        </pc:picChg>
        <pc:picChg chg="mod">
          <ac:chgData name="Tallulah Mills-Hicks" userId="0cca802c-f78f-44e0-b668-7a63475f926f" providerId="ADAL" clId="{DFB3C3CB-B766-4190-AE93-088A9224B2F7}" dt="2022-06-30T01:10:34.418" v="20" actId="1076"/>
          <ac:picMkLst>
            <pc:docMk/>
            <pc:sldMk cId="764473795" sldId="343"/>
            <ac:picMk id="10" creationId="{38C83070-7124-43E0-8EA5-5424C6770C77}"/>
          </ac:picMkLst>
        </pc:picChg>
        <pc:cxnChg chg="mod">
          <ac:chgData name="Tallulah Mills-Hicks" userId="0cca802c-f78f-44e0-b668-7a63475f926f" providerId="ADAL" clId="{DFB3C3CB-B766-4190-AE93-088A9224B2F7}" dt="2022-06-30T01:10:35.831" v="24" actId="1076"/>
          <ac:cxnSpMkLst>
            <pc:docMk/>
            <pc:sldMk cId="764473795" sldId="343"/>
            <ac:cxnSpMk id="14" creationId="{B0B499F3-AE75-5646-A17E-79E67C05044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DE-4DBC-B447-9FFCEA23EDB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E-4DBC-B447-9FFCEA23ED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1-41B4-A03F-E2936C29A6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1-41B4-A03F-E2936C29A6DE}"/>
              </c:ext>
            </c:extLst>
          </c:dPt>
          <c:dLbls>
            <c:dLbl>
              <c:idx val="0"/>
              <c:layout>
                <c:manualLayout>
                  <c:x val="0.15423792871792158"/>
                  <c:y val="0.39832866740503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DE-4DBC-B447-9FFCEA23ED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E-4DBC-B447-9FFCEA23E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E-4DBC-B447-9FFCEA23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0-4192-BFA5-5806C8A29FC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0-4192-BFA5-5806C8A29F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0-4192-BFA5-5806C8A29F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0-4192-BFA5-5806C8A29FC2}"/>
              </c:ext>
            </c:extLst>
          </c:dPt>
          <c:dLbls>
            <c:dLbl>
              <c:idx val="0"/>
              <c:layout>
                <c:manualLayout>
                  <c:x val="0.12837241427340568"/>
                  <c:y val="0.310184963321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80-4192-BFA5-5806C8A29F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80-4192-BFA5-5806C8A29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0-4192-BFA5-5806C8A29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DE-4DBC-B447-9FFCEA23EDB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E-4DBC-B447-9FFCEA23ED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1-41B4-A03F-E2936C29A6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1-41B4-A03F-E2936C29A6DE}"/>
              </c:ext>
            </c:extLst>
          </c:dPt>
          <c:dLbls>
            <c:dLbl>
              <c:idx val="0"/>
              <c:layout>
                <c:manualLayout>
                  <c:x val="0.12837241427340568"/>
                  <c:y val="0.310184963321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DE-4DBC-B447-9FFCEA23ED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E-4DBC-B447-9FFCEA23E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E-4DBC-B447-9FFCEA23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0-4192-BFA5-5806C8A29FC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0-4192-BFA5-5806C8A29F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0-4192-BFA5-5806C8A29F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0-4192-BFA5-5806C8A29FC2}"/>
              </c:ext>
            </c:extLst>
          </c:dPt>
          <c:dLbls>
            <c:dLbl>
              <c:idx val="0"/>
              <c:layout>
                <c:manualLayout>
                  <c:x val="0.12837241427340568"/>
                  <c:y val="0.310184963321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80-4192-BFA5-5806C8A29F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80-4192-BFA5-5806C8A29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0-4192-BFA5-5806C8A29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Gotham Bold" pitchFamily="50" charset="0"/>
              </a:defRPr>
            </a:pPr>
            <a:r>
              <a:rPr lang="en-AU" dirty="0">
                <a:latin typeface="Gotham Bold" pitchFamily="50" charset="0"/>
                <a:cs typeface="Gotham Bold" pitchFamily="50" charset="0"/>
              </a:rPr>
              <a:t>Percentage of commuters who recall seeing </a:t>
            </a:r>
          </a:p>
          <a:p>
            <a:pPr>
              <a:defRPr>
                <a:latin typeface="Gotham Bold" pitchFamily="50" charset="0"/>
                <a:cs typeface="Gotham Bold" pitchFamily="50" charset="0"/>
              </a:defRPr>
            </a:pPr>
            <a:r>
              <a:rPr lang="en-AU" dirty="0">
                <a:latin typeface="Gotham Bold" pitchFamily="50" charset="0"/>
                <a:cs typeface="Gotham Bold" pitchFamily="50" charset="0"/>
              </a:rPr>
              <a:t>OOH on their last commute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otham Bold" pitchFamily="50" charset="0"/>
              <a:ea typeface="+mn-ea"/>
              <a:cs typeface="Gotham Bold" pitchFamily="50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Commute by driving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Recall seeing roadside billboards</c:v>
                </c:pt>
                <c:pt idx="1">
                  <c:v>Recall seeing OOH on bus/bus station/bus stop</c:v>
                </c:pt>
                <c:pt idx="2">
                  <c:v>Recall seeing OOH at street level (eg. poster)</c:v>
                </c:pt>
                <c:pt idx="3">
                  <c:v>Recall seeing OOH in a public place (eg mall or billboard)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0.37</c:v>
                </c:pt>
                <c:pt idx="2">
                  <c:v>0.37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F-44A6-85CC-CDF5901D8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Commute by car-pooling</c:v>
                </c:pt>
              </c:strCache>
            </c:strRef>
          </c:tx>
          <c:spPr>
            <a:solidFill>
              <a:srgbClr val="20AA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Recall seeing roadside billboards</c:v>
                </c:pt>
                <c:pt idx="1">
                  <c:v>Recall seeing OOH on bus/bus station/bus stop</c:v>
                </c:pt>
                <c:pt idx="2">
                  <c:v>Recall seeing OOH at street level (eg. poster)</c:v>
                </c:pt>
                <c:pt idx="3">
                  <c:v>Recall seeing OOH in a public place (eg mall or billboard)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</c:v>
                </c:pt>
                <c:pt idx="1">
                  <c:v>0.47</c:v>
                </c:pt>
                <c:pt idx="2">
                  <c:v>0.47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F-44A6-85CC-CDF5901D8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Commute by walking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Recall seeing roadside billboards</c:v>
                </c:pt>
                <c:pt idx="1">
                  <c:v>Recall seeing OOH on bus/bus station/bus stop</c:v>
                </c:pt>
                <c:pt idx="2">
                  <c:v>Recall seeing OOH at street level (eg. poster)</c:v>
                </c:pt>
                <c:pt idx="3">
                  <c:v>Recall seeing OOH in a public place (eg mall or billboard)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0.51</c:v>
                </c:pt>
                <c:pt idx="1">
                  <c:v>0.47</c:v>
                </c:pt>
                <c:pt idx="2">
                  <c:v>0.44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7F-44A6-85CC-CDF5901D83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651583"/>
        <c:axId val="132654911"/>
      </c:barChart>
      <c:catAx>
        <c:axId val="13265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132654911"/>
        <c:crosses val="autoZero"/>
        <c:auto val="1"/>
        <c:lblAlgn val="ctr"/>
        <c:lblOffset val="100"/>
        <c:noMultiLvlLbl val="0"/>
      </c:catAx>
      <c:valAx>
        <c:axId val="1326549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65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otham Book" pitchFamily="50" charset="0"/>
          <a:cs typeface="Gotham Book" pitchFamily="50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DE-4DBC-B447-9FFCEA23EDB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E-4DBC-B447-9FFCEA23ED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1-41B4-A03F-E2936C29A6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1-41B4-A03F-E2936C29A6DE}"/>
              </c:ext>
            </c:extLst>
          </c:dPt>
          <c:dLbls>
            <c:dLbl>
              <c:idx val="0"/>
              <c:layout>
                <c:manualLayout>
                  <c:x val="0.12837241427340568"/>
                  <c:y val="0.31018496332149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DE-4DBC-B447-9FFCEA23ED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E-4DBC-B447-9FFCEA23E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E-4DBC-B447-9FFCEA23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0-4192-BFA5-5806C8A29FC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0-4192-BFA5-5806C8A29F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0-4192-BFA5-5806C8A29F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0-4192-BFA5-5806C8A29FC2}"/>
              </c:ext>
            </c:extLst>
          </c:dPt>
          <c:dLbls>
            <c:dLbl>
              <c:idx val="0"/>
              <c:layout>
                <c:manualLayout>
                  <c:x val="0.12837241427340568"/>
                  <c:y val="0.31018496332149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80-4192-BFA5-5806C8A29F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80-4192-BFA5-5806C8A29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0-4192-BFA5-5806C8A29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1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01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22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16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Bullets 2 column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/>
              <a:t>3column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/>
              <a:t>Click to add text/quote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Headiing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Content here</a:t>
            </a:r>
            <a:endParaRPr lang="th-TH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Additional Content</a:t>
            </a:r>
            <a:endParaRPr lang="th-T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sub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95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09778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6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4046302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19954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563978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7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176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2775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3731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935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8870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34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651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7583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4105353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74737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9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973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52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63295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916012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81404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10580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613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7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50915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9254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5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318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53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>
          <p15:clr>
            <a:srgbClr val="F26B43"/>
          </p15:clr>
        </p15:guide>
        <p15:guide id="2" pos="7355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>
          <p15:clr>
            <a:srgbClr val="F26B43"/>
          </p15:clr>
        </p15:guide>
        <p15:guide id="11" orient="horz" pos="663">
          <p15:clr>
            <a:srgbClr val="F26B43"/>
          </p15:clr>
        </p15:guide>
        <p15:guide id="14" pos="438">
          <p15:clr>
            <a:srgbClr val="F26B43"/>
          </p15:clr>
        </p15:guide>
        <p15:guide id="15" pos="7242">
          <p15:clr>
            <a:srgbClr val="F26B43"/>
          </p15:clr>
        </p15:guide>
        <p15:guide id="16" orient="horz" pos="19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F00917-F7AE-45A3-B3B5-BADEC74A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3317012" y="-653670"/>
            <a:ext cx="16088763" cy="107247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250964" y="0"/>
            <a:ext cx="5026890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18" y="233941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4000" dirty="0"/>
              <a:t>Out of Home is part of the daily commute (again)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86" y="4882922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June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526086" y="4713047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16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5300" y="1747970"/>
            <a:ext cx="6170650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Out of Home is </a:t>
            </a:r>
            <a:br>
              <a:rPr lang="en-A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remembered by commuters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096000" y="3609755"/>
            <a:ext cx="5649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Research and data company GWI (formerly </a:t>
            </a:r>
            <a:r>
              <a:rPr lang="en-US" sz="1400" dirty="0" err="1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GlobalWebIndex</a:t>
            </a:r>
            <a:r>
              <a:rPr lang="en-US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) conducts a monthly survey to zero in on up-to-the-moment data. The recently published December 2021 survey asked respondents whether they recalled seeing Outdoor advertising on their last commute.</a:t>
            </a:r>
          </a:p>
          <a:p>
            <a:pPr lvl="0">
              <a:defRPr/>
            </a:pPr>
            <a:endParaRPr lang="en-US" sz="14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We have connected this data to a second study done by Kinetic and </a:t>
            </a:r>
            <a:r>
              <a:rPr lang="en-US" sz="1400" dirty="0" err="1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Exterion</a:t>
            </a:r>
            <a:r>
              <a:rPr lang="en-US" sz="14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 in the UK which looks at how Out of Home advertising influences commuters.</a:t>
            </a:r>
            <a:endParaRPr lang="en-US" sz="1400" dirty="0">
              <a:solidFill>
                <a:schemeClr val="accent5"/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endParaRPr lang="en-US" sz="14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endParaRPr lang="en-US" sz="14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77A9B-579E-4DF4-8ED0-04B87F632782}"/>
              </a:ext>
            </a:extLst>
          </p:cNvPr>
          <p:cNvSpPr/>
          <p:nvPr/>
        </p:nvSpPr>
        <p:spPr>
          <a:xfrm>
            <a:off x="7731647" y="3282569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28BFD7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otha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676D3F-36EC-4FC1-A62D-F27EF0542B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52" r="24552"/>
          <a:stretch/>
        </p:blipFill>
        <p:spPr>
          <a:xfrm>
            <a:off x="-1920240" y="-1"/>
            <a:ext cx="7156482" cy="9372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4ABCB-79C2-C95A-AA3A-C7164F006310}"/>
              </a:ext>
            </a:extLst>
          </p:cNvPr>
          <p:cNvSpPr txBox="1"/>
          <p:nvPr/>
        </p:nvSpPr>
        <p:spPr>
          <a:xfrm>
            <a:off x="5417707" y="6128002"/>
            <a:ext cx="6509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Sources</a:t>
            </a:r>
            <a:r>
              <a:rPr lang="en-US" sz="800" dirty="0">
                <a:solidFill>
                  <a:schemeClr val="tx2"/>
                </a:solidFill>
                <a:latin typeface="Gotham Book" pitchFamily="50" charset="0"/>
                <a:cs typeface="Gotham Book" pitchFamily="50" charset="0"/>
              </a:rPr>
              <a:t>: 1)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GWI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Zeitgest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 December 2021 – Nine (9) markets: UK, US, France, Germany, Italy, India. Brazil, Japan and China. 7,228 full office-based or hybrid worker aged 16-64 were asked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During your last commute to work, do you recall seeing ads on any of the following?  2) Kinetic and </a:t>
            </a:r>
            <a:r>
              <a:rPr lang="en-US" sz="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Exterion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 in partnership with the Centre for Business and Economics Research (</a:t>
            </a:r>
            <a:r>
              <a:rPr lang="en-US" sz="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Cebr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) based on 1,500 frequent commuters using public transport.</a:t>
            </a:r>
            <a:endParaRPr lang="en-US" sz="8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50" y="477950"/>
            <a:ext cx="8081449" cy="549275"/>
          </a:xfrm>
        </p:spPr>
        <p:txBody>
          <a:bodyPr anchor="t">
            <a:noAutofit/>
          </a:bodyPr>
          <a:lstStyle/>
          <a:p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Roadside billboards are the most remembered (all commuters)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36000" y="6369302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GWI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Zeitgest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 December 2021 – Nine (9) markets, UK, US, France, Germany, Italy, India. Brazil, Japan and China</a:t>
            </a:r>
          </a:p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7,228 full office-based or hybrid worker aged 16-64 were asked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During your last commute to work, do you recall seeing ads on any of the following?</a:t>
            </a:r>
            <a:endParaRPr lang="en-US" sz="8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AEC41-FBF0-6D59-5C7F-CA786C0FFD03}"/>
              </a:ext>
            </a:extLst>
          </p:cNvPr>
          <p:cNvSpPr txBox="1"/>
          <p:nvPr/>
        </p:nvSpPr>
        <p:spPr>
          <a:xfrm>
            <a:off x="871846" y="4619700"/>
            <a:ext cx="3437021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of all commuters recall seeing a roadside billboard on their most recent commute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D15115-D81B-BA2C-C941-4523FFBEC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86836"/>
              </p:ext>
            </p:extLst>
          </p:nvPr>
        </p:nvGraphicFramePr>
        <p:xfrm>
          <a:off x="6844117" y="1882122"/>
          <a:ext cx="3437021" cy="273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BA5E7C-6A85-692D-8186-ACF75053AB5E}"/>
              </a:ext>
            </a:extLst>
          </p:cNvPr>
          <p:cNvSpPr txBox="1"/>
          <p:nvPr/>
        </p:nvSpPr>
        <p:spPr>
          <a:xfrm>
            <a:off x="6844117" y="4729272"/>
            <a:ext cx="3768553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AU" dirty="0">
                <a:latin typeface="Gotham Book" pitchFamily="50" charset="0"/>
                <a:cs typeface="Gotham Book" pitchFamily="50" charset="0"/>
              </a:rPr>
              <a:t>of all commuters recall seeing 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advertising on a bus, bus station, or a bus stop</a:t>
            </a:r>
            <a:endParaRPr lang="en-AU" dirty="0">
              <a:latin typeface="Gotham Book" pitchFamily="50" charset="0"/>
              <a:cs typeface="Gotham Book" pitchFamily="50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75F667-1EA7-C2FF-7116-99939B4B3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892539"/>
              </p:ext>
            </p:extLst>
          </p:nvPr>
        </p:nvGraphicFramePr>
        <p:xfrm>
          <a:off x="538972" y="1882122"/>
          <a:ext cx="3437021" cy="273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154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50" y="477950"/>
            <a:ext cx="10240450" cy="549275"/>
          </a:xfrm>
        </p:spPr>
        <p:txBody>
          <a:bodyPr anchor="t">
            <a:noAutofit/>
          </a:bodyPr>
          <a:lstStyle/>
          <a:p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Bus &amp; train ads are most </a:t>
            </a:r>
            <a:b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memorable (public transport commuters)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36000" y="6369302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GWI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Zeitgest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 December 2021 – Nine (9) markets, UK, US, France, Germany, Italy, India. Brazil, Japan and China</a:t>
            </a:r>
          </a:p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7,228 full office-based or hybrid worker aged 16-64 were asked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During your last commute to work, do you recall seeing ads on any of the following?</a:t>
            </a:r>
            <a:endParaRPr lang="en-US" sz="8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AEC41-FBF0-6D59-5C7F-CA786C0FFD03}"/>
              </a:ext>
            </a:extLst>
          </p:cNvPr>
          <p:cNvSpPr txBox="1"/>
          <p:nvPr/>
        </p:nvSpPr>
        <p:spPr>
          <a:xfrm>
            <a:off x="888573" y="4659621"/>
            <a:ext cx="310414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of bus commuters recall seeing Out of Home on buses, in bus stations or at bus stops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D15115-D81B-BA2C-C941-4523FFBEC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860139"/>
              </p:ext>
            </p:extLst>
          </p:nvPr>
        </p:nvGraphicFramePr>
        <p:xfrm>
          <a:off x="6844117" y="1976908"/>
          <a:ext cx="3437021" cy="273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BA5E7C-6A85-692D-8186-ACF75053AB5E}"/>
              </a:ext>
            </a:extLst>
          </p:cNvPr>
          <p:cNvSpPr txBox="1"/>
          <p:nvPr/>
        </p:nvSpPr>
        <p:spPr>
          <a:xfrm>
            <a:off x="6656597" y="4798120"/>
            <a:ext cx="3550875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AU" dirty="0">
                <a:latin typeface="Gotham Book" pitchFamily="50" charset="0"/>
                <a:cs typeface="Gotham Book" pitchFamily="50" charset="0"/>
              </a:rPr>
              <a:t>of train commuters recall seeing Out of Home on trains or in train stations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75F667-1EA7-C2FF-7116-99939B4B3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25330"/>
              </p:ext>
            </p:extLst>
          </p:nvPr>
        </p:nvGraphicFramePr>
        <p:xfrm>
          <a:off x="538972" y="1976908"/>
          <a:ext cx="3437021" cy="273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530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50" y="477950"/>
            <a:ext cx="7626418" cy="549275"/>
          </a:xfrm>
        </p:spPr>
        <p:txBody>
          <a:bodyPr anchor="t">
            <a:noAutofit/>
          </a:bodyPr>
          <a:lstStyle/>
          <a:p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Car-poolers have higher recall overall compared to walkers or drivers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36000" y="6369302"/>
            <a:ext cx="1163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GWI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Zeitgest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 December 2021 – Nine  (9) markets, UK, US, France, Germany, Italy, India. Brazil, Japan and China</a:t>
            </a:r>
          </a:p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7,228 full office-based or hybrid worker aged 16-64 were asked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During your last commute to work, do you recall seeing ads on any of the following?</a:t>
            </a:r>
            <a:endParaRPr lang="en-US" sz="800" b="1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E834C7-2B6C-F508-3499-75C0A6678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646294"/>
              </p:ext>
            </p:extLst>
          </p:nvPr>
        </p:nvGraphicFramePr>
        <p:xfrm>
          <a:off x="726068" y="2198959"/>
          <a:ext cx="10342756" cy="400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407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50" y="477950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70 per cent of UK commuters said they were influenced to buy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280839" y="6452938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Source: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Kinetic and </a:t>
            </a:r>
            <a:r>
              <a:rPr lang="en-US" sz="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Exterion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 in partnership with the Centre for Business and Economics Research (</a:t>
            </a:r>
            <a:r>
              <a:rPr lang="en-US" sz="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Cebr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rPr>
              <a:t>) based on 1,500 frequent commuters using public transport; published by WARC January 2022.</a:t>
            </a: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B175A-B33B-4DF5-BCEB-41A8C8E43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AEC41-FBF0-6D59-5C7F-CA786C0FFD03}"/>
              </a:ext>
            </a:extLst>
          </p:cNvPr>
          <p:cNvSpPr txBox="1"/>
          <p:nvPr/>
        </p:nvSpPr>
        <p:spPr>
          <a:xfrm>
            <a:off x="871847" y="4834690"/>
            <a:ext cx="343702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f UK train commuters said they made purchases after being influenced by Out of Home ads on their journey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D15115-D81B-BA2C-C941-4523FFBEC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677909"/>
              </p:ext>
            </p:extLst>
          </p:nvPr>
        </p:nvGraphicFramePr>
        <p:xfrm>
          <a:off x="6844117" y="1976908"/>
          <a:ext cx="3437021" cy="273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BA5E7C-6A85-692D-8186-ACF75053AB5E}"/>
              </a:ext>
            </a:extLst>
          </p:cNvPr>
          <p:cNvSpPr txBox="1"/>
          <p:nvPr/>
        </p:nvSpPr>
        <p:spPr>
          <a:xfrm>
            <a:off x="6656597" y="4842271"/>
            <a:ext cx="3550875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s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aid they used their phones to shop at least four times a month.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75F667-1EA7-C2FF-7116-99939B4B3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527727"/>
              </p:ext>
            </p:extLst>
          </p:nvPr>
        </p:nvGraphicFramePr>
        <p:xfrm>
          <a:off x="538972" y="1976908"/>
          <a:ext cx="3437021" cy="273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868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2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9" ma:contentTypeDescription="Create a new document." ma:contentTypeScope="" ma:versionID="42d32fbc6a760c82eb8b4e6593bd3d18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ad58eee3d21bba220a1f34afaf349bbe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CB2D4-0357-406D-B3A2-EE52B5670984}">
  <ds:schemaRefs>
    <ds:schemaRef ds:uri="42c3954e-35a4-4de2-b5da-b6ff06a13f44"/>
    <ds:schemaRef ds:uri="d031af82-cd7e-4faa-8cfe-eb022cee2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4EA1B2-EE3A-49DD-AF1D-9E70084A0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3954e-35a4-4de2-b5da-b6ff06a13f44"/>
    <ds:schemaRef ds:uri="d031af82-cd7e-4faa-8cfe-eb022cee2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558</Words>
  <Application>Microsoft Office PowerPoint</Application>
  <PresentationFormat>Widescreen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2_OMA slides - basic Full expression logo</vt:lpstr>
      <vt:lpstr>Out of Home is part of the daily commute (again)</vt:lpstr>
      <vt:lpstr>PowerPoint Presentation</vt:lpstr>
      <vt:lpstr>Roadside billboards are the most remembered (all commuters)</vt:lpstr>
      <vt:lpstr>Bus &amp; train ads are most  memorable (public transport commuters)</vt:lpstr>
      <vt:lpstr>Car-poolers have higher recall overall compared to walkers or drivers </vt:lpstr>
      <vt:lpstr>70 per cent of UK commuters said they were influenced to buy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Tallulah Mills-Hicks</cp:lastModifiedBy>
  <cp:revision>24</cp:revision>
  <cp:lastPrinted>2019-01-28T22:31:37Z</cp:lastPrinted>
  <dcterms:created xsi:type="dcterms:W3CDTF">2018-11-28T03:58:55Z</dcterms:created>
  <dcterms:modified xsi:type="dcterms:W3CDTF">2022-06-30T01:10:43Z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