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4"/>
  </p:sldMasterIdLst>
  <p:notesMasterIdLst>
    <p:notesMasterId r:id="rId17"/>
  </p:notesMasterIdLst>
  <p:handoutMasterIdLst>
    <p:handoutMasterId r:id="rId18"/>
  </p:handoutMasterIdLst>
  <p:sldIdLst>
    <p:sldId id="343" r:id="rId5"/>
    <p:sldId id="893" r:id="rId6"/>
    <p:sldId id="918" r:id="rId7"/>
    <p:sldId id="927" r:id="rId8"/>
    <p:sldId id="915" r:id="rId9"/>
    <p:sldId id="917" r:id="rId10"/>
    <p:sldId id="913" r:id="rId11"/>
    <p:sldId id="926" r:id="rId12"/>
    <p:sldId id="881" r:id="rId13"/>
    <p:sldId id="922" r:id="rId14"/>
    <p:sldId id="921" r:id="rId15"/>
    <p:sldId id="868" r:id="rId16"/>
  </p:sldIdLst>
  <p:sldSz cx="12192000" cy="6858000"/>
  <p:notesSz cx="6797675" cy="9926638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C6473E-1904-3938-75DE-9C5D8F2CE546}" name="Julie Jensen" initials="JJ" userId="S::julie.jensen@oma.org.au::fc282bf2-8f9f-40fa-87b4-57e119bd4b9f" providerId="AD"/>
  <p188:author id="{C2483895-7D2B-6B12-1FF1-DECE62A4B884}" name="Charmaine Moldrich" initials="CM" userId="S::charmaine.moldrich@oma.org.au::5b6d9c59-670e-45f3-b26b-27dffd1224b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Ward" initials="EW" lastIdx="3" clrIdx="0">
    <p:extLst>
      <p:ext uri="{19B8F6BF-5375-455C-9EA6-DF929625EA0E}">
        <p15:presenceInfo xmlns:p15="http://schemas.microsoft.com/office/powerpoint/2012/main" userId="S::emma.ward@oma.org.au::9ca49874-a06d-4a6f-b20a-27140799ff30" providerId="AD"/>
      </p:ext>
    </p:extLst>
  </p:cmAuthor>
  <p:cmAuthor id="2" name="Julie Jensen" initials="JJ" lastIdx="4" clrIdx="1">
    <p:extLst>
      <p:ext uri="{19B8F6BF-5375-455C-9EA6-DF929625EA0E}">
        <p15:presenceInfo xmlns:p15="http://schemas.microsoft.com/office/powerpoint/2012/main" userId="S-1-5-21-2056581283-3524442870-1869532693-1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322"/>
    <a:srgbClr val="725497"/>
    <a:srgbClr val="EB922A"/>
    <a:srgbClr val="000000"/>
    <a:srgbClr val="27AC4E"/>
    <a:srgbClr val="4BC7E1"/>
    <a:srgbClr val="76CCD1"/>
    <a:srgbClr val="BFBFBF"/>
    <a:srgbClr val="E8C8C6"/>
    <a:srgbClr val="4AD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11194F-00E1-4A89-A55D-8FF4299D8048}" v="42" vWet="44" dt="2022-12-05T00:28:56.222"/>
    <p1510:client id="{E87342F1-315D-4CF5-A94C-2FBC41FA4B73}" v="7" dt="2022-12-05T00:29:17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37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Jensen" userId="fc282bf2-8f9f-40fa-87b4-57e119bd4b9f" providerId="ADAL" clId="{E87342F1-315D-4CF5-A94C-2FBC41FA4B73}"/>
    <pc:docChg chg="custSel modSld">
      <pc:chgData name="Julie Jensen" userId="fc282bf2-8f9f-40fa-87b4-57e119bd4b9f" providerId="ADAL" clId="{E87342F1-315D-4CF5-A94C-2FBC41FA4B73}" dt="2022-12-05T00:29:17.625" v="122" actId="14100"/>
      <pc:docMkLst>
        <pc:docMk/>
      </pc:docMkLst>
      <pc:sldChg chg="modSp mod">
        <pc:chgData name="Julie Jensen" userId="fc282bf2-8f9f-40fa-87b4-57e119bd4b9f" providerId="ADAL" clId="{E87342F1-315D-4CF5-A94C-2FBC41FA4B73}" dt="2022-12-05T00:13:44.284" v="97" actId="14100"/>
        <pc:sldMkLst>
          <pc:docMk/>
          <pc:sldMk cId="2023599991" sldId="881"/>
        </pc:sldMkLst>
        <pc:spChg chg="mod">
          <ac:chgData name="Julie Jensen" userId="fc282bf2-8f9f-40fa-87b4-57e119bd4b9f" providerId="ADAL" clId="{E87342F1-315D-4CF5-A94C-2FBC41FA4B73}" dt="2022-12-05T00:13:44.284" v="97" actId="14100"/>
          <ac:spMkLst>
            <pc:docMk/>
            <pc:sldMk cId="2023599991" sldId="881"/>
            <ac:spMk id="3" creationId="{00430D02-1FB7-4AF5-B592-7C08F784ED8A}"/>
          </ac:spMkLst>
        </pc:spChg>
      </pc:sldChg>
      <pc:sldChg chg="modSp mod">
        <pc:chgData name="Julie Jensen" userId="fc282bf2-8f9f-40fa-87b4-57e119bd4b9f" providerId="ADAL" clId="{E87342F1-315D-4CF5-A94C-2FBC41FA4B73}" dt="2022-12-05T00:04:31.697" v="4" actId="14100"/>
        <pc:sldMkLst>
          <pc:docMk/>
          <pc:sldMk cId="4177621425" sldId="893"/>
        </pc:sldMkLst>
        <pc:spChg chg="mod">
          <ac:chgData name="Julie Jensen" userId="fc282bf2-8f9f-40fa-87b4-57e119bd4b9f" providerId="ADAL" clId="{E87342F1-315D-4CF5-A94C-2FBC41FA4B73}" dt="2022-12-05T00:04:31.697" v="4" actId="14100"/>
          <ac:spMkLst>
            <pc:docMk/>
            <pc:sldMk cId="4177621425" sldId="893"/>
            <ac:spMk id="5" creationId="{3C6A148C-9F1B-EC15-1BC1-39607C8F36DB}"/>
          </ac:spMkLst>
        </pc:spChg>
      </pc:sldChg>
      <pc:sldChg chg="modSp mod">
        <pc:chgData name="Julie Jensen" userId="fc282bf2-8f9f-40fa-87b4-57e119bd4b9f" providerId="ADAL" clId="{E87342F1-315D-4CF5-A94C-2FBC41FA4B73}" dt="2022-12-05T00:13:09.491" v="94" actId="14100"/>
        <pc:sldMkLst>
          <pc:docMk/>
          <pc:sldMk cId="2945300965" sldId="913"/>
        </pc:sldMkLst>
        <pc:spChg chg="mod">
          <ac:chgData name="Julie Jensen" userId="fc282bf2-8f9f-40fa-87b4-57e119bd4b9f" providerId="ADAL" clId="{E87342F1-315D-4CF5-A94C-2FBC41FA4B73}" dt="2022-12-05T00:13:09.491" v="94" actId="14100"/>
          <ac:spMkLst>
            <pc:docMk/>
            <pc:sldMk cId="2945300965" sldId="913"/>
            <ac:spMk id="2" creationId="{93BE4D45-42CD-42C7-B634-C5A7231BB0F4}"/>
          </ac:spMkLst>
        </pc:spChg>
        <pc:graphicFrameChg chg="mod">
          <ac:chgData name="Julie Jensen" userId="fc282bf2-8f9f-40fa-87b4-57e119bd4b9f" providerId="ADAL" clId="{E87342F1-315D-4CF5-A94C-2FBC41FA4B73}" dt="2022-12-05T00:12:44.602" v="79"/>
          <ac:graphicFrameMkLst>
            <pc:docMk/>
            <pc:sldMk cId="2945300965" sldId="913"/>
            <ac:graphicFrameMk id="8" creationId="{BD471C06-7E8B-1889-8C4F-E4710B4C2277}"/>
          </ac:graphicFrameMkLst>
        </pc:graphicFrameChg>
      </pc:sldChg>
      <pc:sldChg chg="modSp mod">
        <pc:chgData name="Julie Jensen" userId="fc282bf2-8f9f-40fa-87b4-57e119bd4b9f" providerId="ADAL" clId="{E87342F1-315D-4CF5-A94C-2FBC41FA4B73}" dt="2022-12-05T00:29:17.625" v="122" actId="14100"/>
        <pc:sldMkLst>
          <pc:docMk/>
          <pc:sldMk cId="339102742" sldId="917"/>
        </pc:sldMkLst>
        <pc:spChg chg="mod">
          <ac:chgData name="Julie Jensen" userId="fc282bf2-8f9f-40fa-87b4-57e119bd4b9f" providerId="ADAL" clId="{E87342F1-315D-4CF5-A94C-2FBC41FA4B73}" dt="2022-12-05T00:29:17.625" v="122" actId="14100"/>
          <ac:spMkLst>
            <pc:docMk/>
            <pc:sldMk cId="339102742" sldId="917"/>
            <ac:spMk id="7" creationId="{C42DA066-6C4E-7561-4EC4-6D4BA793DEFF}"/>
          </ac:spMkLst>
        </pc:spChg>
        <pc:spChg chg="mod">
          <ac:chgData name="Julie Jensen" userId="fc282bf2-8f9f-40fa-87b4-57e119bd4b9f" providerId="ADAL" clId="{E87342F1-315D-4CF5-A94C-2FBC41FA4B73}" dt="2022-12-05T00:28:52.908" v="119" actId="20577"/>
          <ac:spMkLst>
            <pc:docMk/>
            <pc:sldMk cId="339102742" sldId="917"/>
            <ac:spMk id="9" creationId="{C3D3AB3E-0D40-CC20-543B-92740522247E}"/>
          </ac:spMkLst>
        </pc:spChg>
      </pc:sldChg>
      <pc:sldChg chg="modSp mod">
        <pc:chgData name="Julie Jensen" userId="fc282bf2-8f9f-40fa-87b4-57e119bd4b9f" providerId="ADAL" clId="{E87342F1-315D-4CF5-A94C-2FBC41FA4B73}" dt="2022-12-05T00:09:00.445" v="78" actId="20577"/>
        <pc:sldMkLst>
          <pc:docMk/>
          <pc:sldMk cId="169375643" sldId="918"/>
        </pc:sldMkLst>
        <pc:spChg chg="mod">
          <ac:chgData name="Julie Jensen" userId="fc282bf2-8f9f-40fa-87b4-57e119bd4b9f" providerId="ADAL" clId="{E87342F1-315D-4CF5-A94C-2FBC41FA4B73}" dt="2022-12-05T00:04:44.365" v="6" actId="20577"/>
          <ac:spMkLst>
            <pc:docMk/>
            <pc:sldMk cId="169375643" sldId="918"/>
            <ac:spMk id="2" creationId="{67EAD430-2FC2-8489-10F4-86E33C3F80F5}"/>
          </ac:spMkLst>
        </pc:spChg>
        <pc:spChg chg="mod">
          <ac:chgData name="Julie Jensen" userId="fc282bf2-8f9f-40fa-87b4-57e119bd4b9f" providerId="ADAL" clId="{E87342F1-315D-4CF5-A94C-2FBC41FA4B73}" dt="2022-12-05T00:09:00.445" v="78" actId="20577"/>
          <ac:spMkLst>
            <pc:docMk/>
            <pc:sldMk cId="169375643" sldId="918"/>
            <ac:spMk id="11" creationId="{4A5DF293-8F5D-B712-7E8F-9C4D4E2EE468}"/>
          </ac:spMkLst>
        </pc:spChg>
      </pc:sldChg>
      <pc:sldChg chg="modSp mod">
        <pc:chgData name="Julie Jensen" userId="fc282bf2-8f9f-40fa-87b4-57e119bd4b9f" providerId="ADAL" clId="{E87342F1-315D-4CF5-A94C-2FBC41FA4B73}" dt="2022-12-05T00:14:39.179" v="118" actId="20577"/>
        <pc:sldMkLst>
          <pc:docMk/>
          <pc:sldMk cId="644419849" sldId="922"/>
        </pc:sldMkLst>
        <pc:spChg chg="mod">
          <ac:chgData name="Julie Jensen" userId="fc282bf2-8f9f-40fa-87b4-57e119bd4b9f" providerId="ADAL" clId="{E87342F1-315D-4CF5-A94C-2FBC41FA4B73}" dt="2022-12-05T00:13:56.043" v="101" actId="20577"/>
          <ac:spMkLst>
            <pc:docMk/>
            <pc:sldMk cId="644419849" sldId="922"/>
            <ac:spMk id="2" creationId="{0EE4B125-A959-2CC8-4803-73E9DB205827}"/>
          </ac:spMkLst>
        </pc:spChg>
        <pc:spChg chg="mod">
          <ac:chgData name="Julie Jensen" userId="fc282bf2-8f9f-40fa-87b4-57e119bd4b9f" providerId="ADAL" clId="{E87342F1-315D-4CF5-A94C-2FBC41FA4B73}" dt="2022-12-05T00:14:39.179" v="118" actId="20577"/>
          <ac:spMkLst>
            <pc:docMk/>
            <pc:sldMk cId="644419849" sldId="922"/>
            <ac:spMk id="11" creationId="{FE89B854-033B-B259-B24B-294BD19B9E5C}"/>
          </ac:spMkLst>
        </pc:spChg>
      </pc:sldChg>
    </pc:docChg>
  </pc:docChgLst>
  <pc:docChgLst>
    <pc:chgData name="Tallulah Mills-Hicks" userId="0cca802c-f78f-44e0-b668-7a63475f926f" providerId="ADAL" clId="{A311194F-00E1-4A89-A55D-8FF4299D8048}"/>
    <pc:docChg chg="undo custSel delSld modSld">
      <pc:chgData name="Tallulah Mills-Hicks" userId="0cca802c-f78f-44e0-b668-7a63475f926f" providerId="ADAL" clId="{A311194F-00E1-4A89-A55D-8FF4299D8048}" dt="2022-12-05T00:24:43.170" v="89" actId="478"/>
      <pc:docMkLst>
        <pc:docMk/>
      </pc:docMkLst>
      <pc:sldChg chg="modSp mod">
        <pc:chgData name="Tallulah Mills-Hicks" userId="0cca802c-f78f-44e0-b668-7a63475f926f" providerId="ADAL" clId="{A311194F-00E1-4A89-A55D-8FF4299D8048}" dt="2022-12-05T00:20:18.589" v="69" actId="20577"/>
        <pc:sldMkLst>
          <pc:docMk/>
          <pc:sldMk cId="764473795" sldId="343"/>
        </pc:sldMkLst>
        <pc:spChg chg="mod">
          <ac:chgData name="Tallulah Mills-Hicks" userId="0cca802c-f78f-44e0-b668-7a63475f926f" providerId="ADAL" clId="{A311194F-00E1-4A89-A55D-8FF4299D8048}" dt="2022-12-05T00:20:18.589" v="69" actId="20577"/>
          <ac:spMkLst>
            <pc:docMk/>
            <pc:sldMk cId="764473795" sldId="343"/>
            <ac:spMk id="13" creationId="{F48CB742-8F14-814F-BB8A-C039035E671C}"/>
          </ac:spMkLst>
        </pc:spChg>
      </pc:sldChg>
      <pc:sldChg chg="modSp mod">
        <pc:chgData name="Tallulah Mills-Hicks" userId="0cca802c-f78f-44e0-b668-7a63475f926f" providerId="ADAL" clId="{A311194F-00E1-4A89-A55D-8FF4299D8048}" dt="2022-12-04T22:50:28.185" v="38" actId="1076"/>
        <pc:sldMkLst>
          <pc:docMk/>
          <pc:sldMk cId="2023599991" sldId="881"/>
        </pc:sldMkLst>
        <pc:spChg chg="mod">
          <ac:chgData name="Tallulah Mills-Hicks" userId="0cca802c-f78f-44e0-b668-7a63475f926f" providerId="ADAL" clId="{A311194F-00E1-4A89-A55D-8FF4299D8048}" dt="2022-12-04T22:50:28.185" v="38" actId="1076"/>
          <ac:spMkLst>
            <pc:docMk/>
            <pc:sldMk cId="2023599991" sldId="881"/>
            <ac:spMk id="3" creationId="{00430D02-1FB7-4AF5-B592-7C08F784ED8A}"/>
          </ac:spMkLst>
        </pc:spChg>
      </pc:sldChg>
      <pc:sldChg chg="modSp mod">
        <pc:chgData name="Tallulah Mills-Hicks" userId="0cca802c-f78f-44e0-b668-7a63475f926f" providerId="ADAL" clId="{A311194F-00E1-4A89-A55D-8FF4299D8048}" dt="2022-12-04T22:50:52.756" v="40" actId="1076"/>
        <pc:sldMkLst>
          <pc:docMk/>
          <pc:sldMk cId="4177621425" sldId="893"/>
        </pc:sldMkLst>
        <pc:spChg chg="mod">
          <ac:chgData name="Tallulah Mills-Hicks" userId="0cca802c-f78f-44e0-b668-7a63475f926f" providerId="ADAL" clId="{A311194F-00E1-4A89-A55D-8FF4299D8048}" dt="2022-12-04T22:50:52.756" v="40" actId="1076"/>
          <ac:spMkLst>
            <pc:docMk/>
            <pc:sldMk cId="4177621425" sldId="893"/>
            <ac:spMk id="5" creationId="{3C6A148C-9F1B-EC15-1BC1-39607C8F36DB}"/>
          </ac:spMkLst>
        </pc:spChg>
      </pc:sldChg>
      <pc:sldChg chg="modSp mod">
        <pc:chgData name="Tallulah Mills-Hicks" userId="0cca802c-f78f-44e0-b668-7a63475f926f" providerId="ADAL" clId="{A311194F-00E1-4A89-A55D-8FF4299D8048}" dt="2022-12-04T22:52:09.909" v="55" actId="1076"/>
        <pc:sldMkLst>
          <pc:docMk/>
          <pc:sldMk cId="2945300965" sldId="913"/>
        </pc:sldMkLst>
        <pc:graphicFrameChg chg="mod">
          <ac:chgData name="Tallulah Mills-Hicks" userId="0cca802c-f78f-44e0-b668-7a63475f926f" providerId="ADAL" clId="{A311194F-00E1-4A89-A55D-8FF4299D8048}" dt="2022-12-04T22:52:09.909" v="55" actId="1076"/>
          <ac:graphicFrameMkLst>
            <pc:docMk/>
            <pc:sldMk cId="2945300965" sldId="913"/>
            <ac:graphicFrameMk id="8" creationId="{BD471C06-7E8B-1889-8C4F-E4710B4C2277}"/>
          </ac:graphicFrameMkLst>
        </pc:graphicFrameChg>
      </pc:sldChg>
      <pc:sldChg chg="modSp mod">
        <pc:chgData name="Tallulah Mills-Hicks" userId="0cca802c-f78f-44e0-b668-7a63475f926f" providerId="ADAL" clId="{A311194F-00E1-4A89-A55D-8FF4299D8048}" dt="2022-12-02T04:52:08.768" v="13" actId="1076"/>
        <pc:sldMkLst>
          <pc:docMk/>
          <pc:sldMk cId="2221314712" sldId="915"/>
        </pc:sldMkLst>
        <pc:grpChg chg="mod">
          <ac:chgData name="Tallulah Mills-Hicks" userId="0cca802c-f78f-44e0-b668-7a63475f926f" providerId="ADAL" clId="{A311194F-00E1-4A89-A55D-8FF4299D8048}" dt="2022-12-02T04:52:08.768" v="13" actId="1076"/>
          <ac:grpSpMkLst>
            <pc:docMk/>
            <pc:sldMk cId="2221314712" sldId="915"/>
            <ac:grpSpMk id="4" creationId="{75C7615E-C5A7-3742-50FF-C1F9D36A4520}"/>
          </ac:grpSpMkLst>
        </pc:grpChg>
      </pc:sldChg>
      <pc:sldChg chg="delSp modSp mod">
        <pc:chgData name="Tallulah Mills-Hicks" userId="0cca802c-f78f-44e0-b668-7a63475f926f" providerId="ADAL" clId="{A311194F-00E1-4A89-A55D-8FF4299D8048}" dt="2022-12-05T00:24:43.170" v="89" actId="478"/>
        <pc:sldMkLst>
          <pc:docMk/>
          <pc:sldMk cId="339102742" sldId="917"/>
        </pc:sldMkLst>
        <pc:spChg chg="del">
          <ac:chgData name="Tallulah Mills-Hicks" userId="0cca802c-f78f-44e0-b668-7a63475f926f" providerId="ADAL" clId="{A311194F-00E1-4A89-A55D-8FF4299D8048}" dt="2022-12-05T00:24:41.323" v="88" actId="478"/>
          <ac:spMkLst>
            <pc:docMk/>
            <pc:sldMk cId="339102742" sldId="917"/>
            <ac:spMk id="3" creationId="{9463C73D-53B5-2FE7-9274-000927A674C8}"/>
          </ac:spMkLst>
        </pc:spChg>
        <pc:spChg chg="del">
          <ac:chgData name="Tallulah Mills-Hicks" userId="0cca802c-f78f-44e0-b668-7a63475f926f" providerId="ADAL" clId="{A311194F-00E1-4A89-A55D-8FF4299D8048}" dt="2022-12-05T00:24:43.170" v="89" actId="478"/>
          <ac:spMkLst>
            <pc:docMk/>
            <pc:sldMk cId="339102742" sldId="917"/>
            <ac:spMk id="4" creationId="{4F4FAF63-CDC9-AEB2-D4C0-F0ADF847846F}"/>
          </ac:spMkLst>
        </pc:spChg>
        <pc:picChg chg="mod modCrop">
          <ac:chgData name="Tallulah Mills-Hicks" userId="0cca802c-f78f-44e0-b668-7a63475f926f" providerId="ADAL" clId="{A311194F-00E1-4A89-A55D-8FF4299D8048}" dt="2022-12-05T00:24:26.178" v="87" actId="18131"/>
          <ac:picMkLst>
            <pc:docMk/>
            <pc:sldMk cId="339102742" sldId="917"/>
            <ac:picMk id="8" creationId="{46725680-BAE8-2874-3CAD-2B82DFF5473C}"/>
          </ac:picMkLst>
        </pc:picChg>
      </pc:sldChg>
      <pc:sldChg chg="addSp delSp modSp mod">
        <pc:chgData name="Tallulah Mills-Hicks" userId="0cca802c-f78f-44e0-b668-7a63475f926f" providerId="ADAL" clId="{A311194F-00E1-4A89-A55D-8FF4299D8048}" dt="2022-12-05T00:22:25.819" v="74" actId="18131"/>
        <pc:sldMkLst>
          <pc:docMk/>
          <pc:sldMk cId="169375643" sldId="918"/>
        </pc:sldMkLst>
        <pc:spChg chg="mod topLvl">
          <ac:chgData name="Tallulah Mills-Hicks" userId="0cca802c-f78f-44e0-b668-7a63475f926f" providerId="ADAL" clId="{A311194F-00E1-4A89-A55D-8FF4299D8048}" dt="2022-12-04T22:39:15.376" v="22" actId="1076"/>
          <ac:spMkLst>
            <pc:docMk/>
            <pc:sldMk cId="169375643" sldId="918"/>
            <ac:spMk id="4" creationId="{A8DADBCC-6F59-F2B5-A86E-69A6885C9060}"/>
          </ac:spMkLst>
        </pc:spChg>
        <pc:spChg chg="del mod topLvl">
          <ac:chgData name="Tallulah Mills-Hicks" userId="0cca802c-f78f-44e0-b668-7a63475f926f" providerId="ADAL" clId="{A311194F-00E1-4A89-A55D-8FF4299D8048}" dt="2022-12-02T04:51:14.628" v="4" actId="478"/>
          <ac:spMkLst>
            <pc:docMk/>
            <pc:sldMk cId="169375643" sldId="918"/>
            <ac:spMk id="5" creationId="{3698C6C8-B216-F49A-930A-09B6AE6DE9FA}"/>
          </ac:spMkLst>
        </pc:spChg>
        <pc:spChg chg="add del">
          <ac:chgData name="Tallulah Mills-Hicks" userId="0cca802c-f78f-44e0-b668-7a63475f926f" providerId="ADAL" clId="{A311194F-00E1-4A89-A55D-8FF4299D8048}" dt="2022-12-02T04:51:20.756" v="6" actId="22"/>
          <ac:spMkLst>
            <pc:docMk/>
            <pc:sldMk cId="169375643" sldId="918"/>
            <ac:spMk id="9" creationId="{27FE29E5-8EE2-7783-50D9-57695CC23DBE}"/>
          </ac:spMkLst>
        </pc:spChg>
        <pc:spChg chg="add mod">
          <ac:chgData name="Tallulah Mills-Hicks" userId="0cca802c-f78f-44e0-b668-7a63475f926f" providerId="ADAL" clId="{A311194F-00E1-4A89-A55D-8FF4299D8048}" dt="2022-12-02T04:51:50.194" v="12" actId="14100"/>
          <ac:spMkLst>
            <pc:docMk/>
            <pc:sldMk cId="169375643" sldId="918"/>
            <ac:spMk id="11" creationId="{4A5DF293-8F5D-B712-7E8F-9C4D4E2EE468}"/>
          </ac:spMkLst>
        </pc:spChg>
        <pc:grpChg chg="del">
          <ac:chgData name="Tallulah Mills-Hicks" userId="0cca802c-f78f-44e0-b668-7a63475f926f" providerId="ADAL" clId="{A311194F-00E1-4A89-A55D-8FF4299D8048}" dt="2022-12-02T04:51:14.628" v="4" actId="478"/>
          <ac:grpSpMkLst>
            <pc:docMk/>
            <pc:sldMk cId="169375643" sldId="918"/>
            <ac:grpSpMk id="3" creationId="{330779A4-6F18-4076-CD5A-1B011994EFA3}"/>
          </ac:grpSpMkLst>
        </pc:grpChg>
        <pc:picChg chg="mod modCrop">
          <ac:chgData name="Tallulah Mills-Hicks" userId="0cca802c-f78f-44e0-b668-7a63475f926f" providerId="ADAL" clId="{A311194F-00E1-4A89-A55D-8FF4299D8048}" dt="2022-12-05T00:22:25.819" v="74" actId="18131"/>
          <ac:picMkLst>
            <pc:docMk/>
            <pc:sldMk cId="169375643" sldId="918"/>
            <ac:picMk id="7" creationId="{F8ABDA1A-F6E0-14A8-62C9-3FA78DBD4B8F}"/>
          </ac:picMkLst>
        </pc:picChg>
      </pc:sldChg>
      <pc:sldChg chg="modSp mod">
        <pc:chgData name="Tallulah Mills-Hicks" userId="0cca802c-f78f-44e0-b668-7a63475f926f" providerId="ADAL" clId="{A311194F-00E1-4A89-A55D-8FF4299D8048}" dt="2022-12-04T22:56:05.839" v="56" actId="1076"/>
        <pc:sldMkLst>
          <pc:docMk/>
          <pc:sldMk cId="142419260" sldId="921"/>
        </pc:sldMkLst>
        <pc:picChg chg="mod">
          <ac:chgData name="Tallulah Mills-Hicks" userId="0cca802c-f78f-44e0-b668-7a63475f926f" providerId="ADAL" clId="{A311194F-00E1-4A89-A55D-8FF4299D8048}" dt="2022-12-04T22:56:05.839" v="56" actId="1076"/>
          <ac:picMkLst>
            <pc:docMk/>
            <pc:sldMk cId="142419260" sldId="921"/>
            <ac:picMk id="10" creationId="{E2555DF4-6450-3095-B5F5-F134418387C3}"/>
          </ac:picMkLst>
        </pc:picChg>
      </pc:sldChg>
      <pc:sldChg chg="modSp mod delCm">
        <pc:chgData name="Tallulah Mills-Hicks" userId="0cca802c-f78f-44e0-b668-7a63475f926f" providerId="ADAL" clId="{A311194F-00E1-4A89-A55D-8FF4299D8048}" dt="2022-12-04T22:40:04.765" v="34" actId="1076"/>
        <pc:sldMkLst>
          <pc:docMk/>
          <pc:sldMk cId="3890554164" sldId="926"/>
        </pc:sldMkLst>
        <pc:spChg chg="mod">
          <ac:chgData name="Tallulah Mills-Hicks" userId="0cca802c-f78f-44e0-b668-7a63475f926f" providerId="ADAL" clId="{A311194F-00E1-4A89-A55D-8FF4299D8048}" dt="2022-12-04T22:40:04.765" v="34" actId="1076"/>
          <ac:spMkLst>
            <pc:docMk/>
            <pc:sldMk cId="3890554164" sldId="926"/>
            <ac:spMk id="11" creationId="{FE89B854-033B-B259-B24B-294BD19B9E5C}"/>
          </ac:spMkLst>
        </pc:spChg>
      </pc:sldChg>
      <pc:sldChg chg="modSp mod">
        <pc:chgData name="Tallulah Mills-Hicks" userId="0cca802c-f78f-44e0-b668-7a63475f926f" providerId="ADAL" clId="{A311194F-00E1-4A89-A55D-8FF4299D8048}" dt="2022-12-04T22:39:41.617" v="29" actId="14100"/>
        <pc:sldMkLst>
          <pc:docMk/>
          <pc:sldMk cId="1601989575" sldId="927"/>
        </pc:sldMkLst>
        <pc:spChg chg="mod">
          <ac:chgData name="Tallulah Mills-Hicks" userId="0cca802c-f78f-44e0-b668-7a63475f926f" providerId="ADAL" clId="{A311194F-00E1-4A89-A55D-8FF4299D8048}" dt="2022-12-04T22:39:41.617" v="29" actId="14100"/>
          <ac:spMkLst>
            <pc:docMk/>
            <pc:sldMk cId="1601989575" sldId="927"/>
            <ac:spMk id="6" creationId="{E780F53B-1CCA-2349-6C2C-E4E4A89B6E2A}"/>
          </ac:spMkLst>
        </pc:spChg>
      </pc:sldChg>
      <pc:sldChg chg="del">
        <pc:chgData name="Tallulah Mills-Hicks" userId="0cca802c-f78f-44e0-b668-7a63475f926f" providerId="ADAL" clId="{A311194F-00E1-4A89-A55D-8FF4299D8048}" dt="2022-12-02T04:25:00.437" v="1" actId="47"/>
        <pc:sldMkLst>
          <pc:docMk/>
          <pc:sldMk cId="2734466437" sldId="92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391_AF8DB9E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pPr>
            <a:r>
              <a:rPr lang="en-US" sz="2400" b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ROI short term performance by channel indexed to TV (100)</a:t>
            </a:r>
            <a:r>
              <a:rPr lang="en-US" sz="2400" b="0" baseline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2400" b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NZ</a:t>
            </a:r>
          </a:p>
        </c:rich>
      </c:tx>
      <c:layout>
        <c:manualLayout>
          <c:xMode val="edge"/>
          <c:yMode val="edge"/>
          <c:x val="0.11718649413204024"/>
          <c:y val="2.38434169639966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Gotham Book" pitchFamily="50" charset="0"/>
              <a:ea typeface="+mn-ea"/>
              <a:cs typeface="Gotham Book" pitchFamily="50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6095095730910701E-2"/>
          <c:y val="0.10981781376518217"/>
          <c:w val="0.94546822916666662"/>
          <c:h val="0.71306746688426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ROI strategy comparison within Out Of Home New Zealand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sx="1000" sy="1000" algn="ctr" rotWithShape="0">
                <a:srgbClr val="000000">
                  <a:alpha val="43137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EB922A"/>
              </a:solidFill>
              <a:ln w="0">
                <a:noFill/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68C-4E96-BDDB-157763AE6D19}"/>
              </c:ext>
            </c:extLst>
          </c:dPt>
          <c:dPt>
            <c:idx val="1"/>
            <c:invertIfNegative val="0"/>
            <c:bubble3D val="0"/>
            <c:spPr>
              <a:solidFill>
                <a:srgbClr val="EB922A"/>
              </a:solidFill>
              <a:ln>
                <a:noFill/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68C-4E96-BDDB-157763AE6D19}"/>
              </c:ext>
            </c:extLst>
          </c:dPt>
          <c:dPt>
            <c:idx val="2"/>
            <c:invertIfNegative val="0"/>
            <c:bubble3D val="0"/>
            <c:spPr>
              <a:solidFill>
                <a:srgbClr val="EB922A"/>
              </a:solidFill>
              <a:ln>
                <a:noFill/>
              </a:ln>
              <a:effectLst>
                <a:outerShdw blurRad="508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68C-4E96-BDDB-157763AE6D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Gotham Book" pitchFamily="50" charset="0"/>
                    <a:ea typeface="+mn-ea"/>
                    <a:cs typeface="Gotham Book" pitchFamily="50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Single format</c:v>
                </c:pt>
                <c:pt idx="1">
                  <c:v>Two formats</c:v>
                </c:pt>
                <c:pt idx="2">
                  <c:v>Three or more formats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  <c:pt idx="1">
                  <c:v>120</c:v>
                </c:pt>
                <c:pt idx="2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8C-4E96-BDDB-157763AE6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46"/>
        <c:axId val="778939248"/>
        <c:axId val="778938416"/>
      </c:barChart>
      <c:catAx>
        <c:axId val="77893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pPr>
            <a:endParaRPr lang="en-US"/>
          </a:p>
        </c:txPr>
        <c:crossAx val="778938416"/>
        <c:crosses val="autoZero"/>
        <c:auto val="1"/>
        <c:lblAlgn val="ctr"/>
        <c:lblOffset val="100"/>
        <c:noMultiLvlLbl val="0"/>
      </c:catAx>
      <c:valAx>
        <c:axId val="778938416"/>
        <c:scaling>
          <c:orientation val="minMax"/>
          <c:max val="14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noFill/>
                <a:latin typeface="Gotham Book" pitchFamily="50" charset="0"/>
                <a:ea typeface="+mn-ea"/>
                <a:cs typeface="Gotham Book" pitchFamily="50" charset="0"/>
              </a:defRPr>
            </a:pPr>
            <a:endParaRPr lang="en-US"/>
          </a:p>
        </c:txPr>
        <c:crossAx val="778939248"/>
        <c:crosses val="autoZero"/>
        <c:crossBetween val="between"/>
        <c:majorUnit val="50"/>
      </c:valAx>
      <c:spPr>
        <a:noFill/>
        <a:ln>
          <a:noFill/>
        </a:ln>
        <a:effectLst>
          <a:outerShdw blurRad="76200" dist="12700" dir="5400000" sx="58000" sy="58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036686-C3B7-F646-A730-332E518D0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E2661-0A28-2B4F-B53D-C4EB241344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011D1-4DAC-5E41-B814-278876A048E6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C27B6-A72C-0C49-A86D-667D5DA03C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8EA07-C3F6-3746-A9AA-81E50FF6F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FEC94-71BF-4B43-BFE6-4E9F7F05B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6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DF1D4-9FD9-0742-AEFA-26ADAE7E25CD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8794D-72FC-8A48-A509-F61C0F60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0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90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84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8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794D-72FC-8A48-A509-F61C0F60DC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3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70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86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847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87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000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15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594048" cy="288244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3"/>
            <a:ext cx="3594048" cy="1219314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47102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8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E9D7BBA-8DAA-6649-BF93-74DCCEB02FF9}"/>
              </a:ext>
            </a:extLst>
          </p:cNvPr>
          <p:cNvSpPr>
            <a:spLocks noGrp="1"/>
          </p:cNvSpPr>
          <p:nvPr>
            <p:ph type="pic" sz="half" idx="14" hasCustomPrompt="1"/>
          </p:nvPr>
        </p:nvSpPr>
        <p:spPr>
          <a:xfrm>
            <a:off x="0" y="0"/>
            <a:ext cx="6096000" cy="68550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228600" marR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/>
              <a:t>Click to add image</a:t>
            </a:r>
          </a:p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4083FA-47F8-3048-BB5E-E2A602B837B8}"/>
              </a:ext>
            </a:extLst>
          </p:cNvPr>
          <p:cNvSpPr/>
          <p:nvPr userDrawn="1"/>
        </p:nvSpPr>
        <p:spPr>
          <a:xfrm>
            <a:off x="8224293" y="2685922"/>
            <a:ext cx="1855693" cy="107578"/>
          </a:xfrm>
          <a:prstGeom prst="rect">
            <a:avLst/>
          </a:prstGeom>
          <a:solidFill>
            <a:srgbClr val="5550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>
              <a:solidFill>
                <a:schemeClr val="bg1"/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CF103C5-CF9C-9543-83AE-CAA5933762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89963" y="3055198"/>
            <a:ext cx="4324350" cy="2692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9D89120-2056-774E-B0AF-5FFA2A4602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89963" y="1639148"/>
            <a:ext cx="4324350" cy="898525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9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62998A-B206-624B-A746-DF3D06756E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804DC-BD74-F143-9F32-69B30B1D8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731" y="2295289"/>
            <a:ext cx="5450537" cy="22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6D771-A1A8-5C4F-BFFF-670F3BF0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33375"/>
            <a:ext cx="7735887" cy="126049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3BF7F-11F6-1C4D-99CF-CE562BB3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989137"/>
            <a:ext cx="10621962" cy="41402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C0A62-22C4-9744-AECC-3519B6958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CB4625B5-9D39-B743-81F3-A2814805E14F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17E9-455A-F348-8C78-C71CE202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829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806C-1593-2F4B-AA00-85AC9AF61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86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182ED1F7-0DAF-604F-AAD0-0B909AFF8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703" r:id="rId3"/>
    <p:sldLayoutId id="2147483700" r:id="rId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i="0" kern="1200">
          <a:solidFill>
            <a:schemeClr val="accent2"/>
          </a:solidFill>
          <a:latin typeface="Gotham Bold" panose="02000604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Medium" panose="02000604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4" orient="horz" pos="3861">
          <p15:clr>
            <a:srgbClr val="F26B43"/>
          </p15:clr>
        </p15:guide>
        <p15:guide id="7" pos="5881" userDrawn="1">
          <p15:clr>
            <a:srgbClr val="F26B43"/>
          </p15:clr>
        </p15:guide>
        <p15:guide id="8" orient="horz" pos="210">
          <p15:clr>
            <a:srgbClr val="F26B43"/>
          </p15:clr>
        </p15:guide>
        <p15:guide id="9" orient="horz" pos="1003">
          <p15:clr>
            <a:srgbClr val="F26B43"/>
          </p15:clr>
        </p15:guide>
        <p15:guide id="10" orient="horz" pos="1253" userDrawn="1">
          <p15:clr>
            <a:srgbClr val="F26B43"/>
          </p15:clr>
        </p15:guide>
        <p15:guide id="11" orient="horz" pos="663" userDrawn="1">
          <p15:clr>
            <a:srgbClr val="F26B43"/>
          </p15:clr>
        </p15:guide>
        <p15:guide id="14" pos="438" userDrawn="1">
          <p15:clr>
            <a:srgbClr val="F26B43"/>
          </p15:clr>
        </p15:guide>
        <p15:guide id="15" pos="7242" userDrawn="1">
          <p15:clr>
            <a:srgbClr val="F26B43"/>
          </p15:clr>
        </p15:guide>
        <p15:guide id="16" orient="horz" pos="19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22/04/why-marketers-are-returning-to-traditional-advertis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mosurvey.org/result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a.org.au/anatomy-out-home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adweek-com.cdn.ampproject.org/c/s/www.adweek.com/media/inflation-will-change-the-media-landscape/amp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msmedia.com/global-first-neuro-study-evolving-creative-is-more-memorabl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0D1A7D-61A7-C77E-2313-1773B09868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5758B5-5781-AA41-BFA4-F29CB9533B83}"/>
              </a:ext>
            </a:extLst>
          </p:cNvPr>
          <p:cNvSpPr>
            <a:spLocks noChangeAspect="1"/>
          </p:cNvSpPr>
          <p:nvPr/>
        </p:nvSpPr>
        <p:spPr>
          <a:xfrm>
            <a:off x="408661" y="0"/>
            <a:ext cx="4128221" cy="5633357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501CB6-00ED-6B46-BED9-248D8DFA7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8571" y="1850794"/>
            <a:ext cx="5001872" cy="3958867"/>
          </a:xfr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br>
              <a:rPr lang="en-US" sz="4000"/>
            </a:br>
            <a:endParaRPr lang="en-US" sz="400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48CB742-8F14-814F-BB8A-C039035E6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002" y="4918471"/>
            <a:ext cx="3826669" cy="1415359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b="1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December  2022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B499F3-AE75-5646-A17E-79E67C050447}"/>
              </a:ext>
            </a:extLst>
          </p:cNvPr>
          <p:cNvCxnSpPr>
            <a:cxnSpLocks/>
          </p:cNvCxnSpPr>
          <p:nvPr/>
        </p:nvCxnSpPr>
        <p:spPr>
          <a:xfrm>
            <a:off x="958572" y="4713047"/>
            <a:ext cx="253900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AnatomyOfOoh.png">
            <a:extLst>
              <a:ext uri="{FF2B5EF4-FFF2-40B4-BE49-F238E27FC236}">
                <a16:creationId xmlns:a16="http://schemas.microsoft.com/office/drawing/2014/main" id="{38C83070-7124-43E0-8EA5-5424C6770C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002" y="176305"/>
            <a:ext cx="2276174" cy="14260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427827-30CB-48E9-9FDD-E814E6CFC9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763" y="0"/>
            <a:ext cx="2581547" cy="10739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169CDA-4A9E-F22E-620B-386ECBF7B59E}"/>
              </a:ext>
            </a:extLst>
          </p:cNvPr>
          <p:cNvSpPr txBox="1"/>
          <p:nvPr/>
        </p:nvSpPr>
        <p:spPr>
          <a:xfrm>
            <a:off x="883624" y="1977844"/>
            <a:ext cx="3178293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en-AU" sz="4000">
                <a:solidFill>
                  <a:schemeClr val="bg1"/>
                </a:solidFill>
                <a:latin typeface="Gotham Bold"/>
                <a:cs typeface="Gotham Bold" pitchFamily="50" charset="0"/>
              </a:rPr>
            </a:br>
            <a:r>
              <a:rPr lang="en-AU" sz="4000">
                <a:solidFill>
                  <a:schemeClr val="bg1"/>
                </a:solidFill>
                <a:latin typeface="Gotham Bold"/>
                <a:cs typeface="Gotham Bold" pitchFamily="50" charset="0"/>
              </a:rPr>
              <a:t>Special</a:t>
            </a:r>
          </a:p>
          <a:p>
            <a:r>
              <a:rPr lang="en-AU" sz="4000">
                <a:solidFill>
                  <a:schemeClr val="bg1"/>
                </a:solidFill>
                <a:latin typeface="Gotham Bold"/>
                <a:cs typeface="Gotham Bold" pitchFamily="50" charset="0"/>
              </a:rPr>
              <a:t>End of Year Edition</a:t>
            </a:r>
            <a:endParaRPr lang="en-AU" sz="400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A2ED30-E577-3AAE-7D5F-CD8F326D1688}"/>
              </a:ext>
            </a:extLst>
          </p:cNvPr>
          <p:cNvSpPr/>
          <p:nvPr/>
        </p:nvSpPr>
        <p:spPr>
          <a:xfrm rot="20905303">
            <a:off x="12062330" y="3346981"/>
            <a:ext cx="139722" cy="183934"/>
          </a:xfrm>
          <a:prstGeom prst="rect">
            <a:avLst/>
          </a:prstGeom>
          <a:solidFill>
            <a:srgbClr val="4A332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47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4B4C7F4-BFE7-FE28-C89E-5A7830BD46A3}"/>
              </a:ext>
            </a:extLst>
          </p:cNvPr>
          <p:cNvSpPr txBox="1">
            <a:spLocks/>
          </p:cNvSpPr>
          <p:nvPr/>
        </p:nvSpPr>
        <p:spPr>
          <a:xfrm>
            <a:off x="574188" y="511861"/>
            <a:ext cx="5441129" cy="549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endParaRPr lang="en-AU" sz="3600">
              <a:solidFill>
                <a:schemeClr val="tx2">
                  <a:lumMod val="75000"/>
                </a:schemeClr>
              </a:solidFill>
              <a:latin typeface="Gotham Bold"/>
              <a:cs typeface="Gotham Bold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4B125-A959-2CC8-4803-73E9DB205827}"/>
              </a:ext>
            </a:extLst>
          </p:cNvPr>
          <p:cNvSpPr txBox="1">
            <a:spLocks/>
          </p:cNvSpPr>
          <p:nvPr/>
        </p:nvSpPr>
        <p:spPr>
          <a:xfrm>
            <a:off x="425043" y="260359"/>
            <a:ext cx="5521812" cy="13826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AU" sz="3600">
                <a:solidFill>
                  <a:schemeClr val="tx2">
                    <a:lumMod val="75000"/>
                  </a:schemeClr>
                </a:solidFill>
                <a:latin typeface="Gotham Bold"/>
                <a:cs typeface="Gotham Bold" pitchFamily="50" charset="0"/>
              </a:rPr>
              <a:t>Online companies are spending more on  traditional advertising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4B6084-3B97-62BD-51F0-90DADE7A21C3}"/>
              </a:ext>
            </a:extLst>
          </p:cNvPr>
          <p:cNvGrpSpPr/>
          <p:nvPr/>
        </p:nvGrpSpPr>
        <p:grpSpPr>
          <a:xfrm>
            <a:off x="458340" y="1894494"/>
            <a:ext cx="5521812" cy="3785651"/>
            <a:chOff x="737247" y="2251465"/>
            <a:chExt cx="5521812" cy="378565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3708CA-C09C-A43B-80F2-76C1E73338C9}"/>
                </a:ext>
              </a:extLst>
            </p:cNvPr>
            <p:cNvSpPr txBox="1"/>
            <p:nvPr/>
          </p:nvSpPr>
          <p:spPr>
            <a:xfrm>
              <a:off x="737247" y="2251465"/>
              <a:ext cx="552181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6000">
                  <a:solidFill>
                    <a:srgbClr val="725497"/>
                  </a:solidFill>
                  <a:latin typeface="Gotham Bold" pitchFamily="50" charset="0"/>
                  <a:cs typeface="Gotham Bold" pitchFamily="50" charset="0"/>
                </a:rPr>
                <a:t>+</a:t>
              </a:r>
              <a:r>
                <a:rPr lang="en-AU" sz="13800">
                  <a:solidFill>
                    <a:srgbClr val="725497"/>
                  </a:solidFill>
                  <a:latin typeface="Gotham Bold" pitchFamily="50" charset="0"/>
                  <a:cs typeface="Gotham Bold" pitchFamily="50" charset="0"/>
                </a:rPr>
                <a:t>11.7</a:t>
              </a:r>
              <a:r>
                <a:rPr lang="en-AU" sz="6600">
                  <a:solidFill>
                    <a:srgbClr val="725497"/>
                  </a:solidFill>
                  <a:latin typeface="Gotham Bold" pitchFamily="50" charset="0"/>
                  <a:cs typeface="Gotham Bold" pitchFamily="50" charset="0"/>
                </a:rPr>
                <a:t>%</a:t>
              </a:r>
              <a:endParaRPr lang="en-AU" sz="8000">
                <a:solidFill>
                  <a:srgbClr val="725497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89B854-033B-B259-B24B-294BD19B9E5C}"/>
                </a:ext>
              </a:extLst>
            </p:cNvPr>
            <p:cNvSpPr txBox="1"/>
            <p:nvPr/>
          </p:nvSpPr>
          <p:spPr>
            <a:xfrm>
              <a:off x="737247" y="4467456"/>
              <a:ext cx="533937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 b="0" i="0">
                  <a:solidFill>
                    <a:srgbClr val="000000"/>
                  </a:solidFill>
                  <a:effectLst/>
                  <a:latin typeface="Gotham Book" pitchFamily="50" charset="0"/>
                  <a:cs typeface="Gotham Book" pitchFamily="50" charset="0"/>
                </a:rPr>
                <a:t>Marketers are anticipating an increase of 11.7*per cent spend over the next 12 months on traditional media channels. </a:t>
              </a:r>
              <a:endParaRPr lang="en-AU" sz="200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Gotham Book" pitchFamily="50" charset="0"/>
                <a:cs typeface="Gotham Book" pitchFamily="50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C62604B-14D3-5444-F080-AACE330ECB7D}"/>
              </a:ext>
            </a:extLst>
          </p:cNvPr>
          <p:cNvSpPr txBox="1"/>
          <p:nvPr/>
        </p:nvSpPr>
        <p:spPr>
          <a:xfrm>
            <a:off x="458340" y="6049477"/>
            <a:ext cx="5041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>
                <a:latin typeface="Gotham Book" pitchFamily="50" charset="0"/>
                <a:cs typeface="Gotham Book" pitchFamily="50" charset="0"/>
              </a:rPr>
              <a:t>* Companies that earn 100 per cent of their sales through the internet.</a:t>
            </a:r>
          </a:p>
          <a:p>
            <a:r>
              <a:rPr lang="en-AU" sz="1000"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AU" sz="1000" b="0">
                <a:solidFill>
                  <a:srgbClr val="232220"/>
                </a:solidFill>
                <a:effectLst/>
                <a:latin typeface="Gotham Book" pitchFamily="50" charset="0"/>
                <a:cs typeface="Gotham Book" pitchFamily="50" charset="0"/>
              </a:rPr>
              <a:t>Harvard Business Review, 2022: </a:t>
            </a:r>
            <a:r>
              <a:rPr lang="en-AU" sz="1000" b="0">
                <a:solidFill>
                  <a:srgbClr val="232220"/>
                </a:solidFill>
                <a:effectLst/>
                <a:latin typeface="Gotham Book" pitchFamily="50" charset="0"/>
                <a:cs typeface="Gotham Book" pitchFamily="50" charset="0"/>
                <a:hlinkClick r:id="rId3"/>
              </a:rPr>
              <a:t>Why Marketers are returning to traditional advertising </a:t>
            </a:r>
            <a:endParaRPr lang="en-AU" sz="1000"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4D46E-70BC-E5E1-3383-2D25B83B89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1804"/>
            <a:ext cx="6096000" cy="685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1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0AC07F3-2313-7EA3-ADC0-CE32B69D6C78}"/>
              </a:ext>
            </a:extLst>
          </p:cNvPr>
          <p:cNvSpPr txBox="1">
            <a:spLocks/>
          </p:cNvSpPr>
          <p:nvPr/>
        </p:nvSpPr>
        <p:spPr>
          <a:xfrm>
            <a:off x="6279494" y="327518"/>
            <a:ext cx="5441129" cy="549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endParaRPr lang="en-AU" sz="3600">
              <a:solidFill>
                <a:schemeClr val="tx2">
                  <a:lumMod val="75000"/>
                </a:schemeClr>
              </a:solidFill>
              <a:latin typeface="Gotham Bold"/>
              <a:cs typeface="Gotham Bold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530901-E113-2586-D367-A4B87E2F104B}"/>
              </a:ext>
            </a:extLst>
          </p:cNvPr>
          <p:cNvSpPr txBox="1">
            <a:spLocks/>
          </p:cNvSpPr>
          <p:nvPr/>
        </p:nvSpPr>
        <p:spPr>
          <a:xfrm>
            <a:off x="6467982" y="391702"/>
            <a:ext cx="6219318" cy="13106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AU" sz="3600">
                <a:solidFill>
                  <a:schemeClr val="tx2">
                    <a:lumMod val="75000"/>
                  </a:schemeClr>
                </a:solidFill>
                <a:latin typeface="Gotham Bold"/>
                <a:cs typeface="Gotham Bold" pitchFamily="50" charset="0"/>
              </a:rPr>
              <a:t>Increasing investment </a:t>
            </a:r>
            <a:br>
              <a:rPr lang="en-AU" sz="3600">
                <a:solidFill>
                  <a:schemeClr val="tx2">
                    <a:lumMod val="75000"/>
                  </a:schemeClr>
                </a:solidFill>
                <a:latin typeface="Gotham Bold"/>
                <a:cs typeface="Gotham Bold" pitchFamily="50" charset="0"/>
              </a:rPr>
            </a:br>
            <a:r>
              <a:rPr lang="en-AU" sz="3600">
                <a:solidFill>
                  <a:schemeClr val="tx2">
                    <a:lumMod val="75000"/>
                  </a:schemeClr>
                </a:solidFill>
                <a:latin typeface="Gotham Bold"/>
                <a:cs typeface="Gotham Bold" pitchFamily="50" charset="0"/>
              </a:rPr>
              <a:t>in traditional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D50D0C-207C-B177-1690-C0B0865C2436}"/>
              </a:ext>
            </a:extLst>
          </p:cNvPr>
          <p:cNvGrpSpPr/>
          <p:nvPr/>
        </p:nvGrpSpPr>
        <p:grpSpPr>
          <a:xfrm>
            <a:off x="6571420" y="1912835"/>
            <a:ext cx="5149203" cy="3946892"/>
            <a:chOff x="622947" y="2459556"/>
            <a:chExt cx="5149203" cy="39468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BB1FC4-3FFA-0778-D92A-331A49F81909}"/>
                </a:ext>
              </a:extLst>
            </p:cNvPr>
            <p:cNvSpPr txBox="1"/>
            <p:nvPr/>
          </p:nvSpPr>
          <p:spPr>
            <a:xfrm>
              <a:off x="622947" y="2459556"/>
              <a:ext cx="474915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3800">
                  <a:solidFill>
                    <a:srgbClr val="EB922A"/>
                  </a:solidFill>
                  <a:latin typeface="Gotham Bold" pitchFamily="50" charset="0"/>
                  <a:cs typeface="Gotham Bold" pitchFamily="50" charset="0"/>
                </a:rPr>
                <a:t>19.8</a:t>
              </a:r>
              <a:r>
                <a:rPr lang="en-AU" sz="6600">
                  <a:solidFill>
                    <a:srgbClr val="EB922A"/>
                  </a:solidFill>
                  <a:latin typeface="Gotham Bold" pitchFamily="50" charset="0"/>
                  <a:cs typeface="Gotham Bold" pitchFamily="50" charset="0"/>
                </a:rPr>
                <a:t>%</a:t>
              </a:r>
              <a:endParaRPr lang="en-AU" sz="8000">
                <a:solidFill>
                  <a:srgbClr val="EB922A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369312-A1E1-91AF-7E92-208B2032DF54}"/>
                </a:ext>
              </a:extLst>
            </p:cNvPr>
            <p:cNvSpPr txBox="1"/>
            <p:nvPr/>
          </p:nvSpPr>
          <p:spPr>
            <a:xfrm>
              <a:off x="737247" y="4467456"/>
              <a:ext cx="5034903" cy="193899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>
                  <a:effectLst/>
                  <a:latin typeface="Gotham Book" pitchFamily="50" charset="0"/>
                  <a:ea typeface="Times New Roman" panose="02020603050405020304" pitchFamily="18" charset="0"/>
                  <a:cs typeface="Gotham Book" pitchFamily="50" charset="0"/>
                </a:rPr>
                <a:t>of marketers in the US say they are extending their reach and investing more in traditional advertising (outside of Online approaches).</a:t>
              </a:r>
              <a:endParaRPr lang="en-AU" sz="200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Gotham Book" pitchFamily="50" charset="0"/>
                <a:cs typeface="Gotham Book" pitchFamily="50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B22CA0D-EC0A-E438-A327-21D12D4CDAE6}"/>
              </a:ext>
            </a:extLst>
          </p:cNvPr>
          <p:cNvSpPr txBox="1"/>
          <p:nvPr/>
        </p:nvSpPr>
        <p:spPr>
          <a:xfrm>
            <a:off x="6571420" y="6070180"/>
            <a:ext cx="50410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AU" sz="1000" b="0">
                <a:solidFill>
                  <a:srgbClr val="232220"/>
                </a:solidFill>
                <a:effectLst/>
                <a:latin typeface="Gotham Book" pitchFamily="50" charset="0"/>
                <a:cs typeface="Gotham Book" pitchFamily="50" charset="0"/>
              </a:rPr>
              <a:t>The CMO Survey</a:t>
            </a:r>
            <a:r>
              <a:rPr lang="en-AU" sz="1000">
                <a:latin typeface="Gotham Book" pitchFamily="50" charset="0"/>
                <a:cs typeface="Gotham Book" pitchFamily="50" charset="0"/>
              </a:rPr>
              <a:t>, 2022, </a:t>
            </a:r>
            <a:r>
              <a:rPr lang="en-AU" sz="1000">
                <a:latin typeface="Gotham Book" pitchFamily="50" charset="0"/>
                <a:cs typeface="Gotham Book" pitchFamily="50" charset="0"/>
                <a:hlinkClick r:id="rId3"/>
              </a:rPr>
              <a:t>https://cmosurvey.org/results/</a:t>
            </a:r>
            <a:r>
              <a:rPr lang="en-AU" sz="1000">
                <a:latin typeface="Gotham Book" pitchFamily="50" charset="0"/>
                <a:cs typeface="Gotham Book" pitchFamily="50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55DF4-6450-3095-B5F5-F134418387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C952B0-1909-40AF-8BBC-F4303BA6037F}"/>
              </a:ext>
            </a:extLst>
          </p:cNvPr>
          <p:cNvSpPr/>
          <p:nvPr/>
        </p:nvSpPr>
        <p:spPr>
          <a:xfrm>
            <a:off x="3144252" y="44262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More research and insights may be found at</a:t>
            </a:r>
            <a:r>
              <a:rPr lang="en-US" u="sng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 </a:t>
            </a:r>
            <a:r>
              <a:rPr lang="en-US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Anatomy of Out of Home 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8173FF-2C54-494A-8BCE-B6AD47BFCCC8}"/>
              </a:ext>
            </a:extLst>
          </p:cNvPr>
          <p:cNvSpPr/>
          <p:nvPr/>
        </p:nvSpPr>
        <p:spPr>
          <a:xfrm>
            <a:off x="243839" y="5722750"/>
            <a:ext cx="923979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700">
              <a:solidFill>
                <a:schemeClr val="bg1"/>
              </a:solidFill>
              <a:latin typeface="Gotham Book" pitchFamily="50" charset="0"/>
              <a:ea typeface="ChunkFive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35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5E7A1-CDB5-4904-A084-450F129524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37856" y="611187"/>
            <a:ext cx="4349127" cy="1782406"/>
          </a:xfrm>
        </p:spPr>
        <p:txBody>
          <a:bodyPr>
            <a:noAutofit/>
          </a:bodyPr>
          <a:lstStyle/>
          <a:p>
            <a:pPr defTabSz="1219170">
              <a:lnSpc>
                <a:spcPct val="100000"/>
              </a:lnSpc>
              <a:spcBef>
                <a:spcPts val="0"/>
              </a:spcBef>
            </a:pPr>
            <a:r>
              <a:rPr lang="en-AU" sz="4000" b="1">
                <a:solidFill>
                  <a:srgbClr val="27AC4E"/>
                </a:solidFill>
              </a:rPr>
              <a:t>Take your brand Out of Home this summer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49B6A-7F0C-4DE1-BD14-0610E6BF1772}"/>
              </a:ext>
            </a:extLst>
          </p:cNvPr>
          <p:cNvSpPr txBox="1"/>
          <p:nvPr/>
        </p:nvSpPr>
        <p:spPr>
          <a:xfrm>
            <a:off x="6532618" y="3073400"/>
            <a:ext cx="537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br>
              <a:rPr lang="en-US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</a:b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5504C">
                  <a:lumMod val="75000"/>
                </a:srgbClr>
              </a:solidFill>
              <a:effectLst/>
              <a:uLnTx/>
              <a:uFillTx/>
              <a:latin typeface="Gotham Book" pitchFamily="50" charset="0"/>
              <a:ea typeface="+mn-ea"/>
              <a:cs typeface="Gotham Book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CD2340-E867-2E66-9556-03F8D998A9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04"/>
            <a:ext cx="6096000" cy="6859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6A148C-9F1B-EC15-1BC1-39607C8F36DB}"/>
              </a:ext>
            </a:extLst>
          </p:cNvPr>
          <p:cNvSpPr txBox="1"/>
          <p:nvPr/>
        </p:nvSpPr>
        <p:spPr>
          <a:xfrm>
            <a:off x="6532618" y="3073400"/>
            <a:ext cx="48878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>
                <a:latin typeface="Gotham Book" pitchFamily="50" charset="0"/>
                <a:cs typeface="Gotham Book" pitchFamily="50" charset="0"/>
              </a:rPr>
              <a:t>It’s been a big year for Out of Home (OOH) advertising. This month we bring you the highlights of industry research proving the efficacy and importance of OOH in any marketing mix. </a:t>
            </a:r>
            <a:br>
              <a:rPr lang="en-AU" sz="2000">
                <a:latin typeface="Gotham Book" pitchFamily="50" charset="0"/>
                <a:cs typeface="Gotham Book" pitchFamily="50" charset="0"/>
              </a:rPr>
            </a:br>
            <a:br>
              <a:rPr lang="en-AU" sz="2000">
                <a:latin typeface="Gotham Book" pitchFamily="50" charset="0"/>
                <a:cs typeface="Gotham Book" pitchFamily="50" charset="0"/>
              </a:rPr>
            </a:br>
            <a:r>
              <a:rPr lang="en-AU" sz="2000">
                <a:latin typeface="Gotham Book" pitchFamily="50" charset="0"/>
                <a:cs typeface="Gotham Book" pitchFamily="50" charset="0"/>
              </a:rPr>
              <a:t>Read on to find a range of research and stats to help you with your media planning.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BF6BD5-6EB2-4D71-284D-281BCDCD22C5}"/>
              </a:ext>
            </a:extLst>
          </p:cNvPr>
          <p:cNvSpPr/>
          <p:nvPr/>
        </p:nvSpPr>
        <p:spPr>
          <a:xfrm rot="237545">
            <a:off x="2954292" y="835240"/>
            <a:ext cx="392373" cy="1439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62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D430-2FC2-8489-10F4-86E33C3F80F5}"/>
              </a:ext>
            </a:extLst>
          </p:cNvPr>
          <p:cNvSpPr txBox="1">
            <a:spLocks/>
          </p:cNvSpPr>
          <p:nvPr/>
        </p:nvSpPr>
        <p:spPr>
          <a:xfrm>
            <a:off x="670151" y="319596"/>
            <a:ext cx="5200283" cy="17159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AU" sz="3600">
                <a:solidFill>
                  <a:schemeClr val="tx2">
                    <a:lumMod val="75000"/>
                  </a:schemeClr>
                </a:solidFill>
                <a:latin typeface="Gotham Bold"/>
                <a:cs typeface="Gotham Bold" pitchFamily="50" charset="0"/>
              </a:rPr>
              <a:t>Always on, even in summer when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ADBCC-6F59-F2B5-A86E-69A6885C9060}"/>
              </a:ext>
            </a:extLst>
          </p:cNvPr>
          <p:cNvSpPr txBox="1"/>
          <p:nvPr/>
        </p:nvSpPr>
        <p:spPr>
          <a:xfrm>
            <a:off x="541387" y="1664227"/>
            <a:ext cx="47684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3800">
                <a:solidFill>
                  <a:srgbClr val="EB922A"/>
                </a:solidFill>
                <a:latin typeface="Gotham Bold" pitchFamily="50" charset="0"/>
                <a:cs typeface="Gotham Bold" pitchFamily="50" charset="0"/>
              </a:rPr>
              <a:t>2</a:t>
            </a:r>
            <a:r>
              <a:rPr lang="en-AU" sz="6600">
                <a:solidFill>
                  <a:srgbClr val="EB922A"/>
                </a:solidFill>
                <a:latin typeface="Gotham Bold" pitchFamily="50" charset="0"/>
                <a:cs typeface="Gotham Bold" pitchFamily="50" charset="0"/>
              </a:rPr>
              <a:t> of </a:t>
            </a:r>
            <a:r>
              <a:rPr lang="en-AU" sz="13800">
                <a:solidFill>
                  <a:srgbClr val="EB922A"/>
                </a:solidFill>
                <a:latin typeface="Gotham Bold" pitchFamily="50" charset="0"/>
                <a:cs typeface="Gotham Bold" pitchFamily="50" charset="0"/>
              </a:rPr>
              <a:t>3</a:t>
            </a:r>
            <a:endParaRPr lang="en-AU" sz="8000">
              <a:solidFill>
                <a:srgbClr val="EB922A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13E343-15A9-6569-7E4E-E5DB3CF15590}"/>
              </a:ext>
            </a:extLst>
          </p:cNvPr>
          <p:cNvSpPr txBox="1"/>
          <p:nvPr/>
        </p:nvSpPr>
        <p:spPr>
          <a:xfrm>
            <a:off x="736513" y="5983461"/>
            <a:ext cx="5041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>
                <a:latin typeface="Gotham Book" pitchFamily="50" charset="0"/>
                <a:cs typeface="Gotham Book" pitchFamily="50" charset="0"/>
              </a:rPr>
              <a:t>Source: Collected Mix Models from The Leading Edge &amp; Analytic Partners 2002-2018. Confidential &amp; Proprietary. © 2019 analytic Partners, Inc.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ABDA1A-F6E0-14A8-62C9-3FA78DBD4B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76" t="3331" r="37040" b="35046"/>
          <a:stretch/>
        </p:blipFill>
        <p:spPr>
          <a:xfrm>
            <a:off x="6096001" y="0"/>
            <a:ext cx="609599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5DF293-8F5D-B712-7E8F-9C4D4E2EE468}"/>
              </a:ext>
            </a:extLst>
          </p:cNvPr>
          <p:cNvSpPr txBox="1"/>
          <p:nvPr/>
        </p:nvSpPr>
        <p:spPr>
          <a:xfrm>
            <a:off x="831828" y="3726362"/>
            <a:ext cx="41875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latin typeface="Gotham Book" pitchFamily="50" charset="0"/>
                <a:cs typeface="Gotham Book" pitchFamily="50" charset="0"/>
              </a:rPr>
              <a:t>major media channels go dark. TV and radio have non-survey periods and key talent go off-air. Just as people are out and about, enjoying their holidays with time to spare. </a:t>
            </a:r>
          </a:p>
        </p:txBody>
      </p:sp>
    </p:spTree>
    <p:extLst>
      <p:ext uri="{BB962C8B-B14F-4D97-AF65-F5344CB8AC3E}">
        <p14:creationId xmlns:p14="http://schemas.microsoft.com/office/powerpoint/2010/main" val="16937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4B4C7F4-BFE7-FE28-C89E-5A7830BD46A3}"/>
              </a:ext>
            </a:extLst>
          </p:cNvPr>
          <p:cNvSpPr txBox="1">
            <a:spLocks/>
          </p:cNvSpPr>
          <p:nvPr/>
        </p:nvSpPr>
        <p:spPr>
          <a:xfrm>
            <a:off x="6613038" y="502336"/>
            <a:ext cx="5441129" cy="549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AU" sz="3600">
                <a:solidFill>
                  <a:schemeClr val="tx2">
                    <a:lumMod val="75000"/>
                  </a:schemeClr>
                </a:solidFill>
                <a:latin typeface="Gotham Bold"/>
                <a:cs typeface="Gotham Bold" pitchFamily="50" charset="0"/>
              </a:rPr>
              <a:t>People remember OOH more now than before the pandemic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C3B05F-9097-B300-37BB-2F48C2C83525}"/>
              </a:ext>
            </a:extLst>
          </p:cNvPr>
          <p:cNvGrpSpPr/>
          <p:nvPr/>
        </p:nvGrpSpPr>
        <p:grpSpPr>
          <a:xfrm>
            <a:off x="6693721" y="2169132"/>
            <a:ext cx="5041079" cy="3046988"/>
            <a:chOff x="737247" y="2251465"/>
            <a:chExt cx="5041079" cy="304698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4C2846-71A6-9DDE-9951-0A73FBECB6F5}"/>
                </a:ext>
              </a:extLst>
            </p:cNvPr>
            <p:cNvSpPr txBox="1"/>
            <p:nvPr/>
          </p:nvSpPr>
          <p:spPr>
            <a:xfrm>
              <a:off x="737247" y="2251465"/>
              <a:ext cx="474915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3800">
                  <a:solidFill>
                    <a:srgbClr val="725497"/>
                  </a:solidFill>
                  <a:latin typeface="Gotham Bold" pitchFamily="50" charset="0"/>
                  <a:cs typeface="Gotham Bold" pitchFamily="50" charset="0"/>
                </a:rPr>
                <a:t>43</a:t>
              </a:r>
              <a:r>
                <a:rPr lang="en-AU" sz="6600">
                  <a:solidFill>
                    <a:srgbClr val="725497"/>
                  </a:solidFill>
                  <a:latin typeface="Gotham Bold" pitchFamily="50" charset="0"/>
                  <a:cs typeface="Gotham Bold" pitchFamily="50" charset="0"/>
                </a:rPr>
                <a:t>%</a:t>
              </a:r>
              <a:endParaRPr lang="en-AU" sz="8000">
                <a:solidFill>
                  <a:srgbClr val="725497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80F53B-1CCA-2349-6C2C-E4E4A89B6E2A}"/>
                </a:ext>
              </a:extLst>
            </p:cNvPr>
            <p:cNvSpPr txBox="1"/>
            <p:nvPr/>
          </p:nvSpPr>
          <p:spPr>
            <a:xfrm>
              <a:off x="737248" y="4467456"/>
              <a:ext cx="5041078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>
                  <a:latin typeface="Gotham Book" pitchFamily="50" charset="0"/>
                  <a:ea typeface="Times New Roman" panose="02020603050405020304" pitchFamily="18" charset="0"/>
                  <a:cs typeface="Gotham Book" pitchFamily="50" charset="0"/>
                </a:rPr>
                <a:t>Adults </a:t>
              </a:r>
              <a:r>
                <a:rPr lang="en-US" sz="2400">
                  <a:effectLst/>
                  <a:latin typeface="Gotham Book" pitchFamily="50" charset="0"/>
                  <a:ea typeface="Times New Roman" panose="02020603050405020304" pitchFamily="18" charset="0"/>
                  <a:cs typeface="Gotham Book" pitchFamily="50" charset="0"/>
                </a:rPr>
                <a:t>notice OOH ads more now than before the pandemic.</a:t>
              </a:r>
              <a:endParaRPr lang="en-AU" sz="200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Gotham Book" pitchFamily="50" charset="0"/>
                <a:cs typeface="Gotham Book" pitchFamily="50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B28AE9-17AC-B103-5BE9-557E33957C47}"/>
              </a:ext>
            </a:extLst>
          </p:cNvPr>
          <p:cNvSpPr txBox="1"/>
          <p:nvPr/>
        </p:nvSpPr>
        <p:spPr>
          <a:xfrm>
            <a:off x="6693721" y="6013448"/>
            <a:ext cx="504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/>
              <a:t>Source: </a:t>
            </a:r>
            <a:r>
              <a:rPr lang="en-AU" sz="1200" err="1"/>
              <a:t>AdWeek</a:t>
            </a:r>
            <a:r>
              <a:rPr lang="en-AU" sz="1200"/>
              <a:t>, Esther Raphael, 2022 </a:t>
            </a:r>
            <a:r>
              <a:rPr lang="en-US" sz="1200">
                <a:hlinkClick r:id="rId3"/>
              </a:rPr>
              <a:t>Out-of-Home Ads Remain Effective in the Face of Inflation – Adweek (ampproject.org)</a:t>
            </a:r>
            <a:endParaRPr lang="en-AU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7B283E-D351-DBDB-200F-9C36F3FCAF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0" r="74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8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71" y="314568"/>
            <a:ext cx="5441129" cy="549275"/>
          </a:xfrm>
        </p:spPr>
        <p:txBody>
          <a:bodyPr anchor="t">
            <a:noAutofit/>
          </a:bodyPr>
          <a:lstStyle/>
          <a:p>
            <a:r>
              <a:rPr lang="en-AU" sz="3600">
                <a:solidFill>
                  <a:schemeClr val="tx2">
                    <a:lumMod val="75000"/>
                  </a:schemeClr>
                </a:solidFill>
                <a:latin typeface="Gotham Bold"/>
                <a:cs typeface="Gotham Bold" pitchFamily="50" charset="0"/>
              </a:rPr>
              <a:t>Evolving creative delivers higher impact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C7615E-C5A7-3742-50FF-C1F9D36A4520}"/>
              </a:ext>
            </a:extLst>
          </p:cNvPr>
          <p:cNvGrpSpPr/>
          <p:nvPr/>
        </p:nvGrpSpPr>
        <p:grpSpPr>
          <a:xfrm>
            <a:off x="546113" y="2274731"/>
            <a:ext cx="5206351" cy="3585626"/>
            <a:chOff x="737247" y="2251465"/>
            <a:chExt cx="5206351" cy="358562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A22FE8-C762-4DCB-8C72-CB3E41EBE0CE}"/>
                </a:ext>
              </a:extLst>
            </p:cNvPr>
            <p:cNvSpPr txBox="1"/>
            <p:nvPr/>
          </p:nvSpPr>
          <p:spPr>
            <a:xfrm>
              <a:off x="737247" y="2251465"/>
              <a:ext cx="474915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3800">
                  <a:solidFill>
                    <a:srgbClr val="EB922A"/>
                  </a:solidFill>
                  <a:latin typeface="Gotham Bold" pitchFamily="50" charset="0"/>
                  <a:cs typeface="Gotham Bold" pitchFamily="50" charset="0"/>
                </a:rPr>
                <a:t>38</a:t>
              </a:r>
              <a:r>
                <a:rPr lang="en-AU" sz="6600">
                  <a:solidFill>
                    <a:srgbClr val="EB922A"/>
                  </a:solidFill>
                  <a:latin typeface="Gotham Bold" pitchFamily="50" charset="0"/>
                  <a:cs typeface="Gotham Bold" pitchFamily="50" charset="0"/>
                </a:rPr>
                <a:t>%</a:t>
              </a:r>
              <a:endParaRPr lang="en-AU" sz="8000">
                <a:solidFill>
                  <a:srgbClr val="EB922A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430D02-1FB7-4AF5-B592-7C08F784ED8A}"/>
                </a:ext>
              </a:extLst>
            </p:cNvPr>
            <p:cNvSpPr txBox="1"/>
            <p:nvPr/>
          </p:nvSpPr>
          <p:spPr>
            <a:xfrm>
              <a:off x="737247" y="4267431"/>
              <a:ext cx="5206351" cy="156966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AU" sz="2400">
                  <a:latin typeface="Gotham Book"/>
                  <a:ea typeface="Times New Roman" panose="02020603050405020304" pitchFamily="18" charset="0"/>
                  <a:cs typeface="Gotham Book" pitchFamily="50" charset="0"/>
                </a:rPr>
                <a:t>Evolving</a:t>
              </a:r>
              <a:r>
                <a:rPr lang="en-AU" sz="2400">
                  <a:effectLst/>
                  <a:latin typeface="Gotham Book"/>
                  <a:ea typeface="Times New Roman" panose="02020603050405020304" pitchFamily="18" charset="0"/>
                  <a:cs typeface="Gotham Book" pitchFamily="50" charset="0"/>
                </a:rPr>
                <a:t> creative</a:t>
              </a:r>
              <a:r>
                <a:rPr lang="en-AU" sz="2400">
                  <a:latin typeface="Gotham Book"/>
                  <a:ea typeface="Times New Roman" panose="02020603050405020304" pitchFamily="18" charset="0"/>
                  <a:cs typeface="Gotham Book" pitchFamily="50" charset="0"/>
                </a:rPr>
                <a:t> in a campaign delivers 38%</a:t>
              </a:r>
              <a:r>
                <a:rPr lang="en-AU" sz="2400">
                  <a:effectLst/>
                  <a:latin typeface="Gotham Book"/>
                  <a:ea typeface="Times New Roman" panose="02020603050405020304" pitchFamily="18" charset="0"/>
                  <a:cs typeface="Gotham Book" pitchFamily="50" charset="0"/>
                </a:rPr>
                <a:t> higher impact </a:t>
              </a:r>
              <a:r>
                <a:rPr lang="en-AU" sz="2400">
                  <a:latin typeface="Gotham Book"/>
                  <a:ea typeface="Times New Roman" panose="02020603050405020304" pitchFamily="18" charset="0"/>
                  <a:cs typeface="Gotham Book" pitchFamily="50" charset="0"/>
                </a:rPr>
                <a:t>compared to static campaigns with singular creative execution.</a:t>
              </a:r>
              <a:endParaRPr lang="en-AU" sz="2400">
                <a:latin typeface="Gotham Book"/>
                <a:cs typeface="Gotham Book" pitchFamily="50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7BD0875-A5AC-F4BC-7FC6-DDE2329B4395}"/>
              </a:ext>
            </a:extLst>
          </p:cNvPr>
          <p:cNvSpPr txBox="1"/>
          <p:nvPr/>
        </p:nvSpPr>
        <p:spPr>
          <a:xfrm>
            <a:off x="751853" y="6215163"/>
            <a:ext cx="520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/>
              <a:t>Source: Neuro Insight OOH Case Study  with QMS </a:t>
            </a:r>
            <a:r>
              <a:rPr lang="en-US" sz="1200" b="0" i="0">
                <a:effectLst/>
                <a:latin typeface="Arial" panose="020B0604020202020204" pitchFamily="34" charset="0"/>
              </a:rPr>
              <a:t>neuro–insight.com/</a:t>
            </a:r>
            <a:r>
              <a:rPr lang="en-US" sz="1200" b="0" i="0" err="1">
                <a:effectLst/>
                <a:latin typeface="Arial" panose="020B0604020202020204" pitchFamily="34" charset="0"/>
              </a:rPr>
              <a:t>casestudy</a:t>
            </a:r>
            <a:r>
              <a:rPr lang="en-US" sz="1200" b="0" i="0">
                <a:effectLst/>
                <a:latin typeface="Arial" panose="020B0604020202020204" pitchFamily="34" charset="0"/>
              </a:rPr>
              <a:t>/ooh–study–with–</a:t>
            </a:r>
            <a:r>
              <a:rPr lang="en-US" sz="1200" b="0" i="0" err="1">
                <a:effectLst/>
                <a:latin typeface="Arial" panose="020B0604020202020204" pitchFamily="34" charset="0"/>
              </a:rPr>
              <a:t>qms</a:t>
            </a:r>
            <a:r>
              <a:rPr lang="en-US" sz="1200" b="0" i="0">
                <a:effectLst/>
                <a:latin typeface="Arial" panose="020B0604020202020204" pitchFamily="34" charset="0"/>
              </a:rPr>
              <a:t> </a:t>
            </a:r>
            <a:endParaRPr lang="en-AU" sz="1200"/>
          </a:p>
        </p:txBody>
      </p:sp>
      <p:pic>
        <p:nvPicPr>
          <p:cNvPr id="15" name="Picture 14" descr="A picture containing text, night, dark&#10;&#10;Description automatically generated">
            <a:extLst>
              <a:ext uri="{FF2B5EF4-FFF2-40B4-BE49-F238E27FC236}">
                <a16:creationId xmlns:a16="http://schemas.microsoft.com/office/drawing/2014/main" id="{7307A10B-8728-BCFE-AEE6-4EEE8644EB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131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C1C703-921C-5A84-D04E-78CDDE135F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5866" y="3750808"/>
            <a:ext cx="4749152" cy="23601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BD2C81-045B-9F26-1E7E-7AFE3134D0CF}"/>
              </a:ext>
            </a:extLst>
          </p:cNvPr>
          <p:cNvSpPr txBox="1">
            <a:spLocks/>
          </p:cNvSpPr>
          <p:nvPr/>
        </p:nvSpPr>
        <p:spPr>
          <a:xfrm>
            <a:off x="6439447" y="394915"/>
            <a:ext cx="5600153" cy="18312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AU" sz="3600">
                <a:solidFill>
                  <a:schemeClr val="tx2">
                    <a:lumMod val="75000"/>
                  </a:schemeClr>
                </a:solidFill>
                <a:latin typeface="Gotham Bold"/>
                <a:cs typeface="Gotham Bold" pitchFamily="50" charset="0"/>
              </a:rPr>
              <a:t>Combining OOH, TV and Online gets best ROI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DA066-6C4E-7561-4EC4-6D4BA793DEFF}"/>
              </a:ext>
            </a:extLst>
          </p:cNvPr>
          <p:cNvSpPr txBox="1"/>
          <p:nvPr/>
        </p:nvSpPr>
        <p:spPr>
          <a:xfrm>
            <a:off x="6459904" y="6263030"/>
            <a:ext cx="4075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>
                <a:latin typeface="Gotham Book" pitchFamily="50" charset="0"/>
                <a:cs typeface="Gotham Book" pitchFamily="50" charset="0"/>
              </a:rPr>
              <a:t>Source: ROI 3.0 The Foundations of Market Mix Success, Analytic Partners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725680-BAE8-2874-3CAD-2B82DFF547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12" r="15401"/>
          <a:stretch/>
        </p:blipFill>
        <p:spPr>
          <a:xfrm>
            <a:off x="-1737360" y="0"/>
            <a:ext cx="783336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D3AB3E-0D40-CC20-543B-92740522247E}"/>
              </a:ext>
            </a:extLst>
          </p:cNvPr>
          <p:cNvSpPr txBox="1"/>
          <p:nvPr/>
        </p:nvSpPr>
        <p:spPr>
          <a:xfrm>
            <a:off x="6605866" y="2394752"/>
            <a:ext cx="489511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Gotham Book" pitchFamily="50" charset="0"/>
                <a:cs typeface="Gotham Book" pitchFamily="50" charset="0"/>
              </a:rPr>
              <a:t>The 3-channel mix of TV, Digital and OOH gets the best ROI results in Australia by 27%</a:t>
            </a:r>
            <a:endParaRPr lang="en-AU" sz="2000">
              <a:solidFill>
                <a:schemeClr val="tx2">
                  <a:lumMod val="75000"/>
                </a:schemeClr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75" y="487474"/>
            <a:ext cx="10421075" cy="549275"/>
          </a:xfrm>
        </p:spPr>
        <p:txBody>
          <a:bodyPr anchor="t">
            <a:noAutofit/>
          </a:bodyPr>
          <a:lstStyle/>
          <a:p>
            <a:r>
              <a:rPr lang="en-US" sz="3600">
                <a:solidFill>
                  <a:schemeClr val="tx2">
                    <a:lumMod val="75000"/>
                  </a:schemeClr>
                </a:solidFill>
                <a:latin typeface="Gotham Bold"/>
                <a:cs typeface="Gotham Bold" pitchFamily="50" charset="0"/>
              </a:rPr>
              <a:t>Out of Home campaigns are more effective using three or more formats 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D471C06-7E8B-1889-8C4F-E4710B4C2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965944"/>
              </p:ext>
            </p:extLst>
          </p:nvPr>
        </p:nvGraphicFramePr>
        <p:xfrm>
          <a:off x="-415647" y="1715857"/>
          <a:ext cx="12263973" cy="479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6BC57D9-82F2-6CFD-84DD-794E85E726CF}"/>
              </a:ext>
            </a:extLst>
          </p:cNvPr>
          <p:cNvSpPr txBox="1"/>
          <p:nvPr/>
        </p:nvSpPr>
        <p:spPr>
          <a:xfrm>
            <a:off x="343674" y="6399797"/>
            <a:ext cx="1163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Gotham Book" pitchFamily="50" charset="0"/>
                <a:cs typeface="Gotham Book" pitchFamily="50" charset="0"/>
              </a:rPr>
              <a:t>Source: Analytic Partners Meta Analysis, New Zealand, 2015 to 2021</a:t>
            </a:r>
            <a:r>
              <a:rPr lang="en-US" sz="800">
                <a:latin typeface="Gotham Book" pitchFamily="50" charset="0"/>
                <a:cs typeface="Gotham Book" pitchFamily="50" charset="0"/>
              </a:rPr>
              <a:t>.</a:t>
            </a:r>
          </a:p>
          <a:p>
            <a:endParaRPr lang="en-US" sz="800">
              <a:latin typeface="Gotham Book" pitchFamily="50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300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4B4C7F4-BFE7-FE28-C89E-5A7830BD46A3}"/>
              </a:ext>
            </a:extLst>
          </p:cNvPr>
          <p:cNvSpPr txBox="1">
            <a:spLocks/>
          </p:cNvSpPr>
          <p:nvPr/>
        </p:nvSpPr>
        <p:spPr>
          <a:xfrm>
            <a:off x="654871" y="340411"/>
            <a:ext cx="5441129" cy="549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endParaRPr lang="en-AU" sz="3600">
              <a:solidFill>
                <a:schemeClr val="tx2">
                  <a:lumMod val="75000"/>
                </a:schemeClr>
              </a:solidFill>
              <a:latin typeface="Gotham Bold"/>
              <a:cs typeface="Gotham Bold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4B125-A959-2CC8-4803-73E9DB205827}"/>
              </a:ext>
            </a:extLst>
          </p:cNvPr>
          <p:cNvSpPr txBox="1">
            <a:spLocks/>
          </p:cNvSpPr>
          <p:nvPr/>
        </p:nvSpPr>
        <p:spPr>
          <a:xfrm>
            <a:off x="654871" y="615048"/>
            <a:ext cx="5200283" cy="549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AU" sz="3600">
                <a:solidFill>
                  <a:schemeClr val="tx2">
                    <a:lumMod val="75000"/>
                  </a:schemeClr>
                </a:solidFill>
                <a:latin typeface="Gotham Bold"/>
                <a:cs typeface="Gotham Bold" pitchFamily="50" charset="0"/>
              </a:rPr>
              <a:t>DOOH is immediate and relevant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4B6084-3B97-62BD-51F0-90DADE7A21C3}"/>
              </a:ext>
            </a:extLst>
          </p:cNvPr>
          <p:cNvGrpSpPr/>
          <p:nvPr/>
        </p:nvGrpSpPr>
        <p:grpSpPr>
          <a:xfrm>
            <a:off x="414026" y="1731101"/>
            <a:ext cx="5441128" cy="3416320"/>
            <a:chOff x="496402" y="2251465"/>
            <a:chExt cx="5441128" cy="34163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3708CA-C09C-A43B-80F2-76C1E73338C9}"/>
                </a:ext>
              </a:extLst>
            </p:cNvPr>
            <p:cNvSpPr txBox="1"/>
            <p:nvPr/>
          </p:nvSpPr>
          <p:spPr>
            <a:xfrm>
              <a:off x="737247" y="2251465"/>
              <a:ext cx="474915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3800">
                  <a:solidFill>
                    <a:srgbClr val="725497"/>
                  </a:solidFill>
                  <a:latin typeface="Gotham Bold" pitchFamily="50" charset="0"/>
                  <a:cs typeface="Gotham Bold" pitchFamily="50" charset="0"/>
                </a:rPr>
                <a:t>61</a:t>
              </a:r>
              <a:r>
                <a:rPr lang="en-AU" sz="6600">
                  <a:solidFill>
                    <a:srgbClr val="725497"/>
                  </a:solidFill>
                  <a:latin typeface="Gotham Bold" pitchFamily="50" charset="0"/>
                  <a:cs typeface="Gotham Bold" pitchFamily="50" charset="0"/>
                </a:rPr>
                <a:t>%</a:t>
              </a:r>
              <a:endParaRPr lang="en-AU" sz="8000">
                <a:solidFill>
                  <a:srgbClr val="725497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89B854-033B-B259-B24B-294BD19B9E5C}"/>
                </a:ext>
              </a:extLst>
            </p:cNvPr>
            <p:cNvSpPr txBox="1"/>
            <p:nvPr/>
          </p:nvSpPr>
          <p:spPr>
            <a:xfrm>
              <a:off x="496402" y="4467456"/>
              <a:ext cx="5441128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 b="0" i="0">
                  <a:solidFill>
                    <a:srgbClr val="222222"/>
                  </a:solidFill>
                  <a:effectLst/>
                  <a:latin typeface="Gotham Book" pitchFamily="50" charset="0"/>
                  <a:cs typeface="Gotham Book" pitchFamily="50" charset="0"/>
                </a:rPr>
                <a:t>Digital Out of Home (DOOH) currently accounts for 61 per cent of total OOH industry expenditure.</a:t>
              </a:r>
              <a:endParaRPr lang="en-AU" sz="200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Gotham Book" pitchFamily="50" charset="0"/>
                <a:cs typeface="Gotham Book" pitchFamily="50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31663B5-F65A-6C12-1047-C02DBC46AAF7}"/>
              </a:ext>
            </a:extLst>
          </p:cNvPr>
          <p:cNvSpPr txBox="1"/>
          <p:nvPr/>
        </p:nvSpPr>
        <p:spPr>
          <a:xfrm>
            <a:off x="654872" y="5771513"/>
            <a:ext cx="474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US" sz="1000" b="0">
                <a:solidFill>
                  <a:srgbClr val="232220"/>
                </a:solidFill>
                <a:effectLst/>
                <a:latin typeface="Gotham Book" pitchFamily="50" charset="0"/>
                <a:cs typeface="Gotham Book" pitchFamily="50" charset="0"/>
              </a:rPr>
              <a:t>QMS and Neuro-Insight, </a:t>
            </a:r>
            <a:r>
              <a:rPr lang="en-US" sz="1000" b="0">
                <a:solidFill>
                  <a:srgbClr val="232220"/>
                </a:solidFill>
                <a:effectLst/>
                <a:latin typeface="Gotham Book" pitchFamily="50" charset="0"/>
                <a:cs typeface="Gotham Book" pitchFamily="50" charset="0"/>
                <a:hlinkClick r:id="rId3"/>
              </a:rPr>
              <a:t>Global First Neuro Study: Evolving Creative is More Memorable</a:t>
            </a:r>
            <a:r>
              <a:rPr lang="en-US" sz="1000" b="0">
                <a:solidFill>
                  <a:srgbClr val="232220"/>
                </a:solidFill>
                <a:effectLst/>
                <a:latin typeface="Gotham Book" pitchFamily="50" charset="0"/>
                <a:cs typeface="Gotham Book" pitchFamily="50" charset="0"/>
              </a:rPr>
              <a:t>; May 2022.</a:t>
            </a:r>
          </a:p>
          <a:p>
            <a:endParaRPr lang="en-AU" sz="1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7CF611-C4D1-1EAB-6A8D-F5188EA2BA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98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19B2E5-C2E2-93FA-82FB-9D5D75436D2D}"/>
              </a:ext>
            </a:extLst>
          </p:cNvPr>
          <p:cNvSpPr/>
          <p:nvPr/>
        </p:nvSpPr>
        <p:spPr>
          <a:xfrm>
            <a:off x="8229600" y="1260909"/>
            <a:ext cx="346509" cy="1058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055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142" y="427364"/>
            <a:ext cx="5636658" cy="549275"/>
          </a:xfrm>
        </p:spPr>
        <p:txBody>
          <a:bodyPr anchor="t">
            <a:noAutofit/>
          </a:bodyPr>
          <a:lstStyle/>
          <a:p>
            <a:r>
              <a:rPr lang="en-AU" sz="3600">
                <a:solidFill>
                  <a:schemeClr val="tx2">
                    <a:lumMod val="75000"/>
                  </a:schemeClr>
                </a:solidFill>
                <a:latin typeface="Gotham Bold"/>
                <a:cs typeface="Gotham Bold" pitchFamily="50" charset="0"/>
              </a:rPr>
              <a:t>Digital signs have a higher impact</a:t>
            </a:r>
            <a:br>
              <a:rPr lang="en-AU" sz="3600">
                <a:latin typeface="Gotham Bold"/>
                <a:cs typeface="Gotham Bold" pitchFamily="50" charset="0"/>
              </a:rPr>
            </a:br>
            <a:endParaRPr lang="en-AU" sz="3600">
              <a:solidFill>
                <a:schemeClr val="tx2">
                  <a:lumMod val="75000"/>
                </a:schemeClr>
              </a:solidFill>
              <a:latin typeface="Gotham Bold"/>
              <a:cs typeface="Gotham Bold" pitchFamily="5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946C13-74C5-B1D2-9CC1-6A8CCD6A7F8A}"/>
              </a:ext>
            </a:extLst>
          </p:cNvPr>
          <p:cNvGrpSpPr/>
          <p:nvPr/>
        </p:nvGrpSpPr>
        <p:grpSpPr>
          <a:xfrm>
            <a:off x="6668951" y="2278146"/>
            <a:ext cx="5189674" cy="3959435"/>
            <a:chOff x="570610" y="1925444"/>
            <a:chExt cx="5189674" cy="38134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A22FE8-C762-4DCB-8C72-CB3E41EBE0CE}"/>
                </a:ext>
              </a:extLst>
            </p:cNvPr>
            <p:cNvSpPr txBox="1"/>
            <p:nvPr/>
          </p:nvSpPr>
          <p:spPr>
            <a:xfrm>
              <a:off x="723801" y="1925444"/>
              <a:ext cx="474915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3800" b="0" i="0" u="none" strike="noStrike" kern="1200" cap="none" spc="0" normalizeH="0" baseline="0" noProof="0">
                  <a:ln>
                    <a:noFill/>
                  </a:ln>
                  <a:solidFill>
                    <a:srgbClr val="EB922A"/>
                  </a:solidFill>
                  <a:effectLst/>
                  <a:uLnTx/>
                  <a:uFillTx/>
                  <a:latin typeface="Gotham Bold" pitchFamily="50" charset="0"/>
                  <a:ea typeface="+mn-ea"/>
                  <a:cs typeface="Gotham Bold" pitchFamily="50" charset="0"/>
                </a:rPr>
                <a:t>63</a:t>
              </a:r>
              <a:r>
                <a:rPr kumimoji="0" lang="en-AU" sz="6600" b="0" i="0" u="none" strike="noStrike" kern="1200" cap="none" spc="0" normalizeH="0" baseline="0" noProof="0">
                  <a:ln>
                    <a:noFill/>
                  </a:ln>
                  <a:solidFill>
                    <a:srgbClr val="EB922A"/>
                  </a:solidFill>
                  <a:effectLst/>
                  <a:uLnTx/>
                  <a:uFillTx/>
                  <a:latin typeface="Gotham Bold" pitchFamily="50" charset="0"/>
                  <a:ea typeface="+mn-ea"/>
                  <a:cs typeface="Gotham Bold" pitchFamily="50" charset="0"/>
                </a:rPr>
                <a:t>%</a:t>
              </a:r>
              <a:endParaRPr kumimoji="0" lang="en-AU" sz="8000" b="0" i="0" u="none" strike="noStrike" kern="1200" cap="none" spc="0" normalizeH="0" baseline="0" noProof="0">
                <a:ln>
                  <a:noFill/>
                </a:ln>
                <a:solidFill>
                  <a:srgbClr val="EB922A"/>
                </a:solidFill>
                <a:effectLst/>
                <a:uLnTx/>
                <a:uFillTx/>
                <a:latin typeface="Gotham Bold" pitchFamily="50" charset="0"/>
                <a:ea typeface="+mn-ea"/>
                <a:cs typeface="Gotham Bold" pitchFamily="50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430D02-1FB7-4AF5-B592-7C08F784ED8A}"/>
                </a:ext>
              </a:extLst>
            </p:cNvPr>
            <p:cNvSpPr txBox="1"/>
            <p:nvPr/>
          </p:nvSpPr>
          <p:spPr>
            <a:xfrm>
              <a:off x="570610" y="3871384"/>
              <a:ext cx="5189674" cy="186749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Book" pitchFamily="50" charset="0"/>
                  <a:ea typeface="Times New Roman" panose="02020603050405020304" pitchFamily="18" charset="0"/>
                  <a:cs typeface="Gotham Book" pitchFamily="50" charset="0"/>
                </a:rPr>
                <a:t>Digital signs have 63 per cent more impact than classic signs; classic signs deliver higher reach because your advertisement owns that space. </a:t>
              </a:r>
              <a:endParaRPr kumimoji="0" lang="en-AU" sz="2400" b="0" i="0" u="none" strike="noStrike" kern="1200" cap="none" spc="0" normalizeH="0" baseline="0" noProof="0">
                <a:ln>
                  <a:noFill/>
                </a:ln>
                <a:solidFill>
                  <a:srgbClr val="55504C">
                    <a:lumMod val="75000"/>
                  </a:srgbClr>
                </a:solidFill>
                <a:effectLst/>
                <a:uLnTx/>
                <a:uFillTx/>
                <a:latin typeface="Gotham Book" pitchFamily="50" charset="0"/>
                <a:ea typeface="Source Sans Pro"/>
                <a:cs typeface="Gotham Book" pitchFamily="50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763F549-D892-F795-54A3-BC73E98DA7EF}"/>
              </a:ext>
            </a:extLst>
          </p:cNvPr>
          <p:cNvSpPr txBox="1"/>
          <p:nvPr/>
        </p:nvSpPr>
        <p:spPr>
          <a:xfrm>
            <a:off x="6822142" y="6310864"/>
            <a:ext cx="3990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The Neuro Impact Factor, OMA Whitepaper 2022</a:t>
            </a:r>
          </a:p>
        </p:txBody>
      </p:sp>
      <p:pic>
        <p:nvPicPr>
          <p:cNvPr id="10" name="Picture 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EDC43231-9A97-52E1-1596-0156510F5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35999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MA slides - basic Full expression logo">
  <a:themeElements>
    <a:clrScheme name="OMA Colours">
      <a:dk1>
        <a:srgbClr val="000000"/>
      </a:dk1>
      <a:lt1>
        <a:srgbClr val="FFFFFF"/>
      </a:lt1>
      <a:dk2>
        <a:srgbClr val="55504C"/>
      </a:dk2>
      <a:lt2>
        <a:srgbClr val="DCD9B6"/>
      </a:lt2>
      <a:accent1>
        <a:srgbClr val="28BFD7"/>
      </a:accent1>
      <a:accent2>
        <a:srgbClr val="27AC4E"/>
      </a:accent2>
      <a:accent3>
        <a:srgbClr val="F05523"/>
      </a:accent3>
      <a:accent4>
        <a:srgbClr val="EE59A0"/>
      </a:accent4>
      <a:accent5>
        <a:srgbClr val="D22229"/>
      </a:accent5>
      <a:accent6>
        <a:srgbClr val="440146"/>
      </a:accent6>
      <a:hlink>
        <a:srgbClr val="063C68"/>
      </a:hlink>
      <a:folHlink>
        <a:srgbClr val="5550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A_Template_v4" id="{A560E57B-FE9A-BE47-8DE7-DD05872249A9}" vid="{E7410C1A-13D2-5E41-BA3F-2D2C683BA6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armaine1 xmlns="42c3954e-35a4-4de2-b5da-b6ff06a13f44" xsi:nil="true"/>
    <charmaine xmlns="42c3954e-35a4-4de2-b5da-b6ff06a13f44" xsi:nil="true"/>
    <charmaine0 xmlns="42c3954e-35a4-4de2-b5da-b6ff06a13f44" xsi:nil="true"/>
    <TaxCatchAll xmlns="d031af82-cd7e-4faa-8cfe-eb022cee2fe2" xsi:nil="true"/>
    <lcf76f155ced4ddcb4097134ff3c332f xmlns="42c3954e-35a4-4de2-b5da-b6ff06a13f4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F473D043456144BF929F0E95F448E8" ma:contentTypeVersion="19" ma:contentTypeDescription="Create a new document." ma:contentTypeScope="" ma:versionID="42d32fbc6a760c82eb8b4e6593bd3d18">
  <xsd:schema xmlns:xsd="http://www.w3.org/2001/XMLSchema" xmlns:xs="http://www.w3.org/2001/XMLSchema" xmlns:p="http://schemas.microsoft.com/office/2006/metadata/properties" xmlns:ns2="42c3954e-35a4-4de2-b5da-b6ff06a13f44" xmlns:ns3="d031af82-cd7e-4faa-8cfe-eb022cee2fe2" targetNamespace="http://schemas.microsoft.com/office/2006/metadata/properties" ma:root="true" ma:fieldsID="ad58eee3d21bba220a1f34afaf349bbe" ns2:_="" ns3:_="">
    <xsd:import namespace="42c3954e-35a4-4de2-b5da-b6ff06a13f44"/>
    <xsd:import namespace="d031af82-cd7e-4faa-8cfe-eb022cee2f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charmaine" minOccurs="0"/>
                <xsd:element ref="ns2:charmaine0" minOccurs="0"/>
                <xsd:element ref="ns2:Charmaine1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3954e-35a4-4de2-b5da-b6ff06a13f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charmaine" ma:index="21" nillable="true" ma:displayName="charmaine " ma:description="will need to be packaged with the short one" ma:format="Dropdown" ma:internalName="charmaine">
      <xsd:simpleType>
        <xsd:restriction base="dms:Text">
          <xsd:maxLength value="255"/>
        </xsd:restriction>
      </xsd:simpleType>
    </xsd:element>
    <xsd:element name="charmaine0" ma:index="22" nillable="true" ma:displayName="charmaine" ma:description="one minute version doesn't end well very jerky repetititve end " ma:format="Dropdown" ma:internalName="charmaine0">
      <xsd:simpleType>
        <xsd:restriction base="dms:Text">
          <xsd:maxLength value="255"/>
        </xsd:restriction>
      </xsd:simpleType>
    </xsd:element>
    <xsd:element name="Charmaine1" ma:index="23" nillable="true" ma:displayName="Charmaine" ma:description="comparison starts off with the chart as the still before the video" ma:format="Dropdown" ma:internalName="Charmaine1">
      <xsd:simpleType>
        <xsd:restriction base="dms:Text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aa25dd99-3a2c-474f-b279-3a351963df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1af82-cd7e-4faa-8cfe-eb022cee2fe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f6a9cd03-daa5-4438-9ab1-f509223024a6}" ma:internalName="TaxCatchAll" ma:showField="CatchAllData" ma:web="d031af82-cd7e-4faa-8cfe-eb022cee2f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6CB2D4-0357-406D-B3A2-EE52B5670984}">
  <ds:schemaRefs>
    <ds:schemaRef ds:uri="42c3954e-35a4-4de2-b5da-b6ff06a13f44"/>
    <ds:schemaRef ds:uri="d031af82-cd7e-4faa-8cfe-eb022cee2f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C241AF-60A8-4393-B800-8FBA049E71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4EA1B2-EE3A-49DD-AF1D-9E70084A0191}">
  <ds:schemaRefs>
    <ds:schemaRef ds:uri="42c3954e-35a4-4de2-b5da-b6ff06a13f44"/>
    <ds:schemaRef ds:uri="d031af82-cd7e-4faa-8cfe-eb022cee2f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12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1_OMA slides - basic Full expression logo</vt:lpstr>
      <vt:lpstr> </vt:lpstr>
      <vt:lpstr>PowerPoint Presentation</vt:lpstr>
      <vt:lpstr>PowerPoint Presentation</vt:lpstr>
      <vt:lpstr>PowerPoint Presentation</vt:lpstr>
      <vt:lpstr>Evolving creative delivers higher impact</vt:lpstr>
      <vt:lpstr>PowerPoint Presentation</vt:lpstr>
      <vt:lpstr>Out of Home campaigns are more effective using three or more formats </vt:lpstr>
      <vt:lpstr>PowerPoint Presentation</vt:lpstr>
      <vt:lpstr>Digital signs have a higher impact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Dance</dc:creator>
  <cp:revision>1</cp:revision>
  <cp:lastPrinted>2019-01-28T22:31:37Z</cp:lastPrinted>
  <dcterms:created xsi:type="dcterms:W3CDTF">2018-11-28T03:58:55Z</dcterms:created>
  <dcterms:modified xsi:type="dcterms:W3CDTF">2022-12-05T00:29:27Z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8EA08666-5884-4550-84A7-4F231D4736FB</vt:lpwstr>
  </property>
  <property fmtid="{D5CDD505-2E9C-101B-9397-08002B2CF9AE}" pid="3" name="ArticulatePath">
    <vt:lpwstr>FINAL_AOOH_March</vt:lpwstr>
  </property>
  <property fmtid="{D5CDD505-2E9C-101B-9397-08002B2CF9AE}" pid="4" name="Order">
    <vt:lpwstr>9747500.00000000</vt:lpwstr>
  </property>
  <property fmtid="{D5CDD505-2E9C-101B-9397-08002B2CF9AE}" pid="5" name="ContentTypeId">
    <vt:lpwstr>0x010100ACF473D043456144BF929F0E95F448E8</vt:lpwstr>
  </property>
  <property fmtid="{D5CDD505-2E9C-101B-9397-08002B2CF9AE}" pid="6" name="MediaServiceImageTags">
    <vt:lpwstr/>
  </property>
</Properties>
</file>