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7" r:id="rId4"/>
  </p:sldMasterIdLst>
  <p:notesMasterIdLst>
    <p:notesMasterId r:id="rId12"/>
  </p:notesMasterIdLst>
  <p:handoutMasterIdLst>
    <p:handoutMasterId r:id="rId13"/>
  </p:handoutMasterIdLst>
  <p:sldIdLst>
    <p:sldId id="343" r:id="rId5"/>
    <p:sldId id="893" r:id="rId6"/>
    <p:sldId id="918" r:id="rId7"/>
    <p:sldId id="917" r:id="rId8"/>
    <p:sldId id="916" r:id="rId9"/>
    <p:sldId id="921" r:id="rId10"/>
    <p:sldId id="868" r:id="rId11"/>
  </p:sldIdLst>
  <p:sldSz cx="12192000" cy="6858000"/>
  <p:notesSz cx="6797675" cy="9926638"/>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5C6473E-1904-3938-75DE-9C5D8F2CE546}" name="Julie Jensen" initials="JJ" userId="S::julie.jensen@oma.org.au::fc282bf2-8f9f-40fa-87b4-57e119bd4b9f" providerId="AD"/>
  <p188:author id="{C2483895-7D2B-6B12-1FF1-DECE62A4B884}" name="Charmaine Moldrich" initials="CM" userId="S::charmaine.moldrich@oma.org.au::5b6d9c59-670e-45f3-b26b-27dffd1224b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mma Ward" initials="EW" lastIdx="3" clrIdx="0">
    <p:extLst>
      <p:ext uri="{19B8F6BF-5375-455C-9EA6-DF929625EA0E}">
        <p15:presenceInfo xmlns:p15="http://schemas.microsoft.com/office/powerpoint/2012/main" userId="S::emma.ward@oma.org.au::9ca49874-a06d-4a6f-b20a-27140799ff30" providerId="AD"/>
      </p:ext>
    </p:extLst>
  </p:cmAuthor>
  <p:cmAuthor id="2" name="Julie Jensen" initials="JJ" lastIdx="4" clrIdx="1">
    <p:extLst>
      <p:ext uri="{19B8F6BF-5375-455C-9EA6-DF929625EA0E}">
        <p15:presenceInfo xmlns:p15="http://schemas.microsoft.com/office/powerpoint/2012/main" userId="S-1-5-21-2056581283-3524442870-1869532693-11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922A"/>
    <a:srgbClr val="725497"/>
    <a:srgbClr val="000000"/>
    <a:srgbClr val="27AC4E"/>
    <a:srgbClr val="4BC7E1"/>
    <a:srgbClr val="76CCD1"/>
    <a:srgbClr val="BFBFBF"/>
    <a:srgbClr val="E8C8C6"/>
    <a:srgbClr val="4AD672"/>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661381-4BEC-4997-AE39-EF8F23A72830}" v="178" dt="2023-06-22T04:02:38.8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37"/>
        <p:guide pos="384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gs" Target="tags/tag1.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llulah Mills-Hicks" userId="0cca802c-f78f-44e0-b668-7a63475f926f" providerId="ADAL" clId="{7D661381-4BEC-4997-AE39-EF8F23A72830}"/>
    <pc:docChg chg="undo custSel addSld delSld modSld sldOrd modMainMaster">
      <pc:chgData name="Tallulah Mills-Hicks" userId="0cca802c-f78f-44e0-b668-7a63475f926f" providerId="ADAL" clId="{7D661381-4BEC-4997-AE39-EF8F23A72830}" dt="2023-06-22T04:02:38.893" v="1750" actId="1076"/>
      <pc:docMkLst>
        <pc:docMk/>
      </pc:docMkLst>
      <pc:sldChg chg="modSp mod">
        <pc:chgData name="Tallulah Mills-Hicks" userId="0cca802c-f78f-44e0-b668-7a63475f926f" providerId="ADAL" clId="{7D661381-4BEC-4997-AE39-EF8F23A72830}" dt="2023-06-21T06:50:51.176" v="1622" actId="1076"/>
        <pc:sldMkLst>
          <pc:docMk/>
          <pc:sldMk cId="764473795" sldId="343"/>
        </pc:sldMkLst>
        <pc:spChg chg="mod">
          <ac:chgData name="Tallulah Mills-Hicks" userId="0cca802c-f78f-44e0-b668-7a63475f926f" providerId="ADAL" clId="{7D661381-4BEC-4997-AE39-EF8F23A72830}" dt="2023-06-21T06:50:51.176" v="1622" actId="1076"/>
          <ac:spMkLst>
            <pc:docMk/>
            <pc:sldMk cId="764473795" sldId="343"/>
            <ac:spMk id="2" creationId="{9B169CDA-4A9E-F22E-620B-386ECBF7B59E}"/>
          </ac:spMkLst>
        </pc:spChg>
        <pc:spChg chg="mod">
          <ac:chgData name="Tallulah Mills-Hicks" userId="0cca802c-f78f-44e0-b668-7a63475f926f" providerId="ADAL" clId="{7D661381-4BEC-4997-AE39-EF8F23A72830}" dt="2023-06-21T06:50:41.680" v="1619" actId="20577"/>
          <ac:spMkLst>
            <pc:docMk/>
            <pc:sldMk cId="764473795" sldId="343"/>
            <ac:spMk id="13" creationId="{F48CB742-8F14-814F-BB8A-C039035E671C}"/>
          </ac:spMkLst>
        </pc:spChg>
        <pc:picChg chg="mod modCrop">
          <ac:chgData name="Tallulah Mills-Hicks" userId="0cca802c-f78f-44e0-b668-7a63475f926f" providerId="ADAL" clId="{7D661381-4BEC-4997-AE39-EF8F23A72830}" dt="2023-06-21T06:26:54.603" v="986" actId="732"/>
          <ac:picMkLst>
            <pc:docMk/>
            <pc:sldMk cId="764473795" sldId="343"/>
            <ac:picMk id="4" creationId="{3ACC6357-A5FC-0E42-5784-6C4130375711}"/>
          </ac:picMkLst>
        </pc:picChg>
      </pc:sldChg>
      <pc:sldChg chg="modSp mod">
        <pc:chgData name="Tallulah Mills-Hicks" userId="0cca802c-f78f-44e0-b668-7a63475f926f" providerId="ADAL" clId="{7D661381-4BEC-4997-AE39-EF8F23A72830}" dt="2023-06-22T00:00:39.298" v="1647" actId="20577"/>
        <pc:sldMkLst>
          <pc:docMk/>
          <pc:sldMk cId="4177621425" sldId="893"/>
        </pc:sldMkLst>
        <pc:spChg chg="mod">
          <ac:chgData name="Tallulah Mills-Hicks" userId="0cca802c-f78f-44e0-b668-7a63475f926f" providerId="ADAL" clId="{7D661381-4BEC-4997-AE39-EF8F23A72830}" dt="2023-06-21T06:48:05.767" v="1584" actId="20577"/>
          <ac:spMkLst>
            <pc:docMk/>
            <pc:sldMk cId="4177621425" sldId="893"/>
            <ac:spMk id="3" creationId="{F1EAF139-8FDB-6D39-1427-86D0CF5B5A13}"/>
          </ac:spMkLst>
        </pc:spChg>
        <pc:spChg chg="mod">
          <ac:chgData name="Tallulah Mills-Hicks" userId="0cca802c-f78f-44e0-b668-7a63475f926f" providerId="ADAL" clId="{7D661381-4BEC-4997-AE39-EF8F23A72830}" dt="2023-06-21T06:42:38.788" v="1245" actId="1076"/>
          <ac:spMkLst>
            <pc:docMk/>
            <pc:sldMk cId="4177621425" sldId="893"/>
            <ac:spMk id="4" creationId="{2185E7A1-CDB5-4904-A084-450F129524DE}"/>
          </ac:spMkLst>
        </pc:spChg>
        <pc:spChg chg="mod">
          <ac:chgData name="Tallulah Mills-Hicks" userId="0cca802c-f78f-44e0-b668-7a63475f926f" providerId="ADAL" clId="{7D661381-4BEC-4997-AE39-EF8F23A72830}" dt="2023-06-22T00:00:39.298" v="1647" actId="20577"/>
          <ac:spMkLst>
            <pc:docMk/>
            <pc:sldMk cId="4177621425" sldId="893"/>
            <ac:spMk id="9" creationId="{D6749B6A-7F0C-4DE1-BD14-0610E6BF1772}"/>
          </ac:spMkLst>
        </pc:spChg>
        <pc:picChg chg="mod modCrop">
          <ac:chgData name="Tallulah Mills-Hicks" userId="0cca802c-f78f-44e0-b668-7a63475f926f" providerId="ADAL" clId="{7D661381-4BEC-4997-AE39-EF8F23A72830}" dt="2023-06-21T06:29:01.534" v="996" actId="18131"/>
          <ac:picMkLst>
            <pc:docMk/>
            <pc:sldMk cId="4177621425" sldId="893"/>
            <ac:picMk id="2" creationId="{880E38D7-1369-E499-4D0F-B35D2143DC58}"/>
          </ac:picMkLst>
        </pc:picChg>
      </pc:sldChg>
      <pc:sldChg chg="del">
        <pc:chgData name="Tallulah Mills-Hicks" userId="0cca802c-f78f-44e0-b668-7a63475f926f" providerId="ADAL" clId="{7D661381-4BEC-4997-AE39-EF8F23A72830}" dt="2023-06-21T04:04:04.061" v="950" actId="47"/>
        <pc:sldMkLst>
          <pc:docMk/>
          <pc:sldMk cId="2221314712" sldId="915"/>
        </pc:sldMkLst>
      </pc:sldChg>
      <pc:sldChg chg="addSp delSp modSp mod">
        <pc:chgData name="Tallulah Mills-Hicks" userId="0cca802c-f78f-44e0-b668-7a63475f926f" providerId="ADAL" clId="{7D661381-4BEC-4997-AE39-EF8F23A72830}" dt="2023-06-22T03:59:50.359" v="1700" actId="1076"/>
        <pc:sldMkLst>
          <pc:docMk/>
          <pc:sldMk cId="3917222574" sldId="916"/>
        </pc:sldMkLst>
        <pc:spChg chg="mod">
          <ac:chgData name="Tallulah Mills-Hicks" userId="0cca802c-f78f-44e0-b668-7a63475f926f" providerId="ADAL" clId="{7D661381-4BEC-4997-AE39-EF8F23A72830}" dt="2023-06-22T03:59:48.407" v="1699" actId="1076"/>
          <ac:spMkLst>
            <pc:docMk/>
            <pc:sldMk cId="3917222574" sldId="916"/>
            <ac:spMk id="2" creationId="{52F0ABE0-A5AD-529A-859D-C2575B5F2953}"/>
          </ac:spMkLst>
        </pc:spChg>
        <pc:spChg chg="mod">
          <ac:chgData name="Tallulah Mills-Hicks" userId="0cca802c-f78f-44e0-b668-7a63475f926f" providerId="ADAL" clId="{7D661381-4BEC-4997-AE39-EF8F23A72830}" dt="2023-06-21T03:58:58.156" v="841" actId="20577"/>
          <ac:spMkLst>
            <pc:docMk/>
            <pc:sldMk cId="3917222574" sldId="916"/>
            <ac:spMk id="3" creationId="{04B4C7F4-BFE7-FE28-C89E-5A7830BD46A3}"/>
          </ac:spMkLst>
        </pc:spChg>
        <pc:spChg chg="del mod topLvl">
          <ac:chgData name="Tallulah Mills-Hicks" userId="0cca802c-f78f-44e0-b668-7a63475f926f" providerId="ADAL" clId="{7D661381-4BEC-4997-AE39-EF8F23A72830}" dt="2023-06-21T03:58:16.531" v="824" actId="478"/>
          <ac:spMkLst>
            <pc:docMk/>
            <pc:sldMk cId="3917222574" sldId="916"/>
            <ac:spMk id="5" creationId="{714C2846-71A6-9DDE-9951-0A73FBECB6F5}"/>
          </ac:spMkLst>
        </pc:spChg>
        <pc:spChg chg="mod topLvl">
          <ac:chgData name="Tallulah Mills-Hicks" userId="0cca802c-f78f-44e0-b668-7a63475f926f" providerId="ADAL" clId="{7D661381-4BEC-4997-AE39-EF8F23A72830}" dt="2023-06-22T03:59:50.359" v="1700" actId="1076"/>
          <ac:spMkLst>
            <pc:docMk/>
            <pc:sldMk cId="3917222574" sldId="916"/>
            <ac:spMk id="6" creationId="{E780F53B-1CCA-2349-6C2C-E4E4A89B6E2A}"/>
          </ac:spMkLst>
        </pc:spChg>
        <pc:grpChg chg="del mod">
          <ac:chgData name="Tallulah Mills-Hicks" userId="0cca802c-f78f-44e0-b668-7a63475f926f" providerId="ADAL" clId="{7D661381-4BEC-4997-AE39-EF8F23A72830}" dt="2023-06-21T03:58:16.531" v="824" actId="478"/>
          <ac:grpSpMkLst>
            <pc:docMk/>
            <pc:sldMk cId="3917222574" sldId="916"/>
            <ac:grpSpMk id="4" creationId="{E2C3B05F-9097-B300-37BB-2F48C2C83525}"/>
          </ac:grpSpMkLst>
        </pc:grpChg>
        <pc:picChg chg="add mod">
          <ac:chgData name="Tallulah Mills-Hicks" userId="0cca802c-f78f-44e0-b668-7a63475f926f" providerId="ADAL" clId="{7D661381-4BEC-4997-AE39-EF8F23A72830}" dt="2023-06-22T03:59:37.031" v="1696" actId="1076"/>
          <ac:picMkLst>
            <pc:docMk/>
            <pc:sldMk cId="3917222574" sldId="916"/>
            <ac:picMk id="8" creationId="{99B62AA5-0DFB-F796-A4BC-9843F42D0078}"/>
          </ac:picMkLst>
        </pc:picChg>
        <pc:picChg chg="del">
          <ac:chgData name="Tallulah Mills-Hicks" userId="0cca802c-f78f-44e0-b668-7a63475f926f" providerId="ADAL" clId="{7D661381-4BEC-4997-AE39-EF8F23A72830}" dt="2023-06-21T03:58:06.732" v="823" actId="478"/>
          <ac:picMkLst>
            <pc:docMk/>
            <pc:sldMk cId="3917222574" sldId="916"/>
            <ac:picMk id="10" creationId="{DB7B283E-D351-DBDB-200F-9C36F3FCAF8C}"/>
          </ac:picMkLst>
        </pc:picChg>
      </pc:sldChg>
      <pc:sldChg chg="addSp delSp modSp mod ord">
        <pc:chgData name="Tallulah Mills-Hicks" userId="0cca802c-f78f-44e0-b668-7a63475f926f" providerId="ADAL" clId="{7D661381-4BEC-4997-AE39-EF8F23A72830}" dt="2023-06-21T23:39:30.672" v="1633" actId="1076"/>
        <pc:sldMkLst>
          <pc:docMk/>
          <pc:sldMk cId="1623320620" sldId="917"/>
        </pc:sldMkLst>
        <pc:spChg chg="mod">
          <ac:chgData name="Tallulah Mills-Hicks" userId="0cca802c-f78f-44e0-b668-7a63475f926f" providerId="ADAL" clId="{7D661381-4BEC-4997-AE39-EF8F23A72830}" dt="2023-06-21T23:39:30.672" v="1633" actId="1076"/>
          <ac:spMkLst>
            <pc:docMk/>
            <pc:sldMk cId="1623320620" sldId="917"/>
            <ac:spMk id="2" creationId="{02BCEDFF-F2B5-874D-146C-CC178FBE91B5}"/>
          </ac:spMkLst>
        </pc:spChg>
        <pc:spChg chg="mod">
          <ac:chgData name="Tallulah Mills-Hicks" userId="0cca802c-f78f-44e0-b668-7a63475f926f" providerId="ADAL" clId="{7D661381-4BEC-4997-AE39-EF8F23A72830}" dt="2023-06-21T06:45:00.378" v="1412"/>
          <ac:spMkLst>
            <pc:docMk/>
            <pc:sldMk cId="1623320620" sldId="917"/>
            <ac:spMk id="3" creationId="{04B4C7F4-BFE7-FE28-C89E-5A7830BD46A3}"/>
          </ac:spMkLst>
        </pc:spChg>
        <pc:spChg chg="del mod topLvl">
          <ac:chgData name="Tallulah Mills-Hicks" userId="0cca802c-f78f-44e0-b668-7a63475f926f" providerId="ADAL" clId="{7D661381-4BEC-4997-AE39-EF8F23A72830}" dt="2023-06-21T03:44:48.575" v="777" actId="478"/>
          <ac:spMkLst>
            <pc:docMk/>
            <pc:sldMk cId="1623320620" sldId="917"/>
            <ac:spMk id="5" creationId="{714C2846-71A6-9DDE-9951-0A73FBECB6F5}"/>
          </ac:spMkLst>
        </pc:spChg>
        <pc:spChg chg="mod topLvl">
          <ac:chgData name="Tallulah Mills-Hicks" userId="0cca802c-f78f-44e0-b668-7a63475f926f" providerId="ADAL" clId="{7D661381-4BEC-4997-AE39-EF8F23A72830}" dt="2023-06-21T23:39:14.425" v="1631" actId="1076"/>
          <ac:spMkLst>
            <pc:docMk/>
            <pc:sldMk cId="1623320620" sldId="917"/>
            <ac:spMk id="6" creationId="{E780F53B-1CCA-2349-6C2C-E4E4A89B6E2A}"/>
          </ac:spMkLst>
        </pc:spChg>
        <pc:spChg chg="add del">
          <ac:chgData name="Tallulah Mills-Hicks" userId="0cca802c-f78f-44e0-b668-7a63475f926f" providerId="ADAL" clId="{7D661381-4BEC-4997-AE39-EF8F23A72830}" dt="2023-06-15T01:47:07.133" v="75" actId="22"/>
          <ac:spMkLst>
            <pc:docMk/>
            <pc:sldMk cId="1623320620" sldId="917"/>
            <ac:spMk id="8" creationId="{31E49467-2331-3B92-2389-AA5783FAD176}"/>
          </ac:spMkLst>
        </pc:spChg>
        <pc:grpChg chg="del mod">
          <ac:chgData name="Tallulah Mills-Hicks" userId="0cca802c-f78f-44e0-b668-7a63475f926f" providerId="ADAL" clId="{7D661381-4BEC-4997-AE39-EF8F23A72830}" dt="2023-06-21T03:44:48.575" v="777" actId="478"/>
          <ac:grpSpMkLst>
            <pc:docMk/>
            <pc:sldMk cId="1623320620" sldId="917"/>
            <ac:grpSpMk id="4" creationId="{E2C3B05F-9097-B300-37BB-2F48C2C83525}"/>
          </ac:grpSpMkLst>
        </pc:grpChg>
        <pc:picChg chg="add mod">
          <ac:chgData name="Tallulah Mills-Hicks" userId="0cca802c-f78f-44e0-b668-7a63475f926f" providerId="ADAL" clId="{7D661381-4BEC-4997-AE39-EF8F23A72830}" dt="2023-06-21T03:46:22.968" v="808" actId="14100"/>
          <ac:picMkLst>
            <pc:docMk/>
            <pc:sldMk cId="1623320620" sldId="917"/>
            <ac:picMk id="8" creationId="{01C86335-CA83-D6CA-08BA-53AFC78AC1F7}"/>
          </ac:picMkLst>
        </pc:picChg>
        <pc:picChg chg="del">
          <ac:chgData name="Tallulah Mills-Hicks" userId="0cca802c-f78f-44e0-b668-7a63475f926f" providerId="ADAL" clId="{7D661381-4BEC-4997-AE39-EF8F23A72830}" dt="2023-06-21T03:44:42.022" v="774" actId="478"/>
          <ac:picMkLst>
            <pc:docMk/>
            <pc:sldMk cId="1623320620" sldId="917"/>
            <ac:picMk id="10" creationId="{DB7B283E-D351-DBDB-200F-9C36F3FCAF8C}"/>
          </ac:picMkLst>
        </pc:picChg>
      </pc:sldChg>
      <pc:sldChg chg="addSp delSp modSp add mod ord">
        <pc:chgData name="Tallulah Mills-Hicks" userId="0cca802c-f78f-44e0-b668-7a63475f926f" providerId="ADAL" clId="{7D661381-4BEC-4997-AE39-EF8F23A72830}" dt="2023-06-21T23:39:22.544" v="1632" actId="1076"/>
        <pc:sldMkLst>
          <pc:docMk/>
          <pc:sldMk cId="1472556584" sldId="918"/>
        </pc:sldMkLst>
        <pc:spChg chg="mod">
          <ac:chgData name="Tallulah Mills-Hicks" userId="0cca802c-f78f-44e0-b668-7a63475f926f" providerId="ADAL" clId="{7D661381-4BEC-4997-AE39-EF8F23A72830}" dt="2023-06-21T23:39:22.544" v="1632" actId="1076"/>
          <ac:spMkLst>
            <pc:docMk/>
            <pc:sldMk cId="1472556584" sldId="918"/>
            <ac:spMk id="2" creationId="{52F0ABE0-A5AD-529A-859D-C2575B5F2953}"/>
          </ac:spMkLst>
        </pc:spChg>
        <pc:spChg chg="mod">
          <ac:chgData name="Tallulah Mills-Hicks" userId="0cca802c-f78f-44e0-b668-7a63475f926f" providerId="ADAL" clId="{7D661381-4BEC-4997-AE39-EF8F23A72830}" dt="2023-06-21T03:29:09.294" v="731" actId="14100"/>
          <ac:spMkLst>
            <pc:docMk/>
            <pc:sldMk cId="1472556584" sldId="918"/>
            <ac:spMk id="3" creationId="{04B4C7F4-BFE7-FE28-C89E-5A7830BD46A3}"/>
          </ac:spMkLst>
        </pc:spChg>
        <pc:spChg chg="del topLvl">
          <ac:chgData name="Tallulah Mills-Hicks" userId="0cca802c-f78f-44e0-b668-7a63475f926f" providerId="ADAL" clId="{7D661381-4BEC-4997-AE39-EF8F23A72830}" dt="2023-06-21T00:18:24.178" v="718" actId="478"/>
          <ac:spMkLst>
            <pc:docMk/>
            <pc:sldMk cId="1472556584" sldId="918"/>
            <ac:spMk id="5" creationId="{714C2846-71A6-9DDE-9951-0A73FBECB6F5}"/>
          </ac:spMkLst>
        </pc:spChg>
        <pc:spChg chg="mod topLvl">
          <ac:chgData name="Tallulah Mills-Hicks" userId="0cca802c-f78f-44e0-b668-7a63475f926f" providerId="ADAL" clId="{7D661381-4BEC-4997-AE39-EF8F23A72830}" dt="2023-06-21T06:48:34.151" v="1588" actId="1076"/>
          <ac:spMkLst>
            <pc:docMk/>
            <pc:sldMk cId="1472556584" sldId="918"/>
            <ac:spMk id="6" creationId="{E780F53B-1CCA-2349-6C2C-E4E4A89B6E2A}"/>
          </ac:spMkLst>
        </pc:spChg>
        <pc:spChg chg="add del mod">
          <ac:chgData name="Tallulah Mills-Hicks" userId="0cca802c-f78f-44e0-b668-7a63475f926f" providerId="ADAL" clId="{7D661381-4BEC-4997-AE39-EF8F23A72830}" dt="2023-06-21T04:06:00.004" v="955" actId="478"/>
          <ac:spMkLst>
            <pc:docMk/>
            <pc:sldMk cId="1472556584" sldId="918"/>
            <ac:spMk id="13" creationId="{8803476B-A448-9038-4174-0639BA69A9F1}"/>
          </ac:spMkLst>
        </pc:spChg>
        <pc:spChg chg="add del mod">
          <ac:chgData name="Tallulah Mills-Hicks" userId="0cca802c-f78f-44e0-b668-7a63475f926f" providerId="ADAL" clId="{7D661381-4BEC-4997-AE39-EF8F23A72830}" dt="2023-06-21T03:39:44.314" v="752" actId="478"/>
          <ac:spMkLst>
            <pc:docMk/>
            <pc:sldMk cId="1472556584" sldId="918"/>
            <ac:spMk id="15" creationId="{AB5E5266-2764-B7D8-12E3-113BC5DE7B23}"/>
          </ac:spMkLst>
        </pc:spChg>
        <pc:spChg chg="add del mod">
          <ac:chgData name="Tallulah Mills-Hicks" userId="0cca802c-f78f-44e0-b668-7a63475f926f" providerId="ADAL" clId="{7D661381-4BEC-4997-AE39-EF8F23A72830}" dt="2023-06-21T04:06:01.317" v="957" actId="478"/>
          <ac:spMkLst>
            <pc:docMk/>
            <pc:sldMk cId="1472556584" sldId="918"/>
            <ac:spMk id="16" creationId="{07ECE95E-1667-C7C1-C805-6DB2487A901F}"/>
          </ac:spMkLst>
        </pc:spChg>
        <pc:grpChg chg="del">
          <ac:chgData name="Tallulah Mills-Hicks" userId="0cca802c-f78f-44e0-b668-7a63475f926f" providerId="ADAL" clId="{7D661381-4BEC-4997-AE39-EF8F23A72830}" dt="2023-06-21T00:18:24.178" v="718" actId="478"/>
          <ac:grpSpMkLst>
            <pc:docMk/>
            <pc:sldMk cId="1472556584" sldId="918"/>
            <ac:grpSpMk id="4" creationId="{E2C3B05F-9097-B300-37BB-2F48C2C83525}"/>
          </ac:grpSpMkLst>
        </pc:grpChg>
        <pc:graphicFrameChg chg="add del mod">
          <ac:chgData name="Tallulah Mills-Hicks" userId="0cca802c-f78f-44e0-b668-7a63475f926f" providerId="ADAL" clId="{7D661381-4BEC-4997-AE39-EF8F23A72830}" dt="2023-06-21T04:05:57.914" v="954" actId="478"/>
          <ac:graphicFrameMkLst>
            <pc:docMk/>
            <pc:sldMk cId="1472556584" sldId="918"/>
            <ac:graphicFrameMk id="12" creationId="{66FEB466-5844-0AFF-88B2-8238C5733D72}"/>
          </ac:graphicFrameMkLst>
        </pc:graphicFrameChg>
        <pc:graphicFrameChg chg="add del mod">
          <ac:chgData name="Tallulah Mills-Hicks" userId="0cca802c-f78f-44e0-b668-7a63475f926f" providerId="ADAL" clId="{7D661381-4BEC-4997-AE39-EF8F23A72830}" dt="2023-06-21T03:38:54.017" v="745"/>
          <ac:graphicFrameMkLst>
            <pc:docMk/>
            <pc:sldMk cId="1472556584" sldId="918"/>
            <ac:graphicFrameMk id="14" creationId="{4B0D7178-8D6B-7B88-A9FE-C38764DCD763}"/>
          </ac:graphicFrameMkLst>
        </pc:graphicFrameChg>
        <pc:picChg chg="add del mod">
          <ac:chgData name="Tallulah Mills-Hicks" userId="0cca802c-f78f-44e0-b668-7a63475f926f" providerId="ADAL" clId="{7D661381-4BEC-4997-AE39-EF8F23A72830}" dt="2023-06-21T00:18:58.176" v="729" actId="478"/>
          <ac:picMkLst>
            <pc:docMk/>
            <pc:sldMk cId="1472556584" sldId="918"/>
            <ac:picMk id="8" creationId="{6C7E672E-4B55-48FB-9B83-63E028EFCEF2}"/>
          </ac:picMkLst>
        </pc:picChg>
        <pc:picChg chg="del">
          <ac:chgData name="Tallulah Mills-Hicks" userId="0cca802c-f78f-44e0-b668-7a63475f926f" providerId="ADAL" clId="{7D661381-4BEC-4997-AE39-EF8F23A72830}" dt="2023-06-21T00:18:05.440" v="716" actId="478"/>
          <ac:picMkLst>
            <pc:docMk/>
            <pc:sldMk cId="1472556584" sldId="918"/>
            <ac:picMk id="10" creationId="{DB7B283E-D351-DBDB-200F-9C36F3FCAF8C}"/>
          </ac:picMkLst>
        </pc:picChg>
        <pc:picChg chg="add del">
          <ac:chgData name="Tallulah Mills-Hicks" userId="0cca802c-f78f-44e0-b668-7a63475f926f" providerId="ADAL" clId="{7D661381-4BEC-4997-AE39-EF8F23A72830}" dt="2023-06-21T03:37:18.330" v="732" actId="478"/>
          <ac:picMkLst>
            <pc:docMk/>
            <pc:sldMk cId="1472556584" sldId="918"/>
            <ac:picMk id="11" creationId="{860EDBED-7FAF-7E28-4B69-2573987315C7}"/>
          </ac:picMkLst>
        </pc:picChg>
        <pc:picChg chg="add mod modCrop">
          <ac:chgData name="Tallulah Mills-Hicks" userId="0cca802c-f78f-44e0-b668-7a63475f926f" providerId="ADAL" clId="{7D661381-4BEC-4997-AE39-EF8F23A72830}" dt="2023-06-21T04:06:32.560" v="961" actId="732"/>
          <ac:picMkLst>
            <pc:docMk/>
            <pc:sldMk cId="1472556584" sldId="918"/>
            <ac:picMk id="18" creationId="{CA259AD1-C544-FF0E-5E8B-DB977F9CF5D2}"/>
          </ac:picMkLst>
        </pc:picChg>
      </pc:sldChg>
      <pc:sldChg chg="addSp delSp modSp add del mod">
        <pc:chgData name="Tallulah Mills-Hicks" userId="0cca802c-f78f-44e0-b668-7a63475f926f" providerId="ADAL" clId="{7D661381-4BEC-4997-AE39-EF8F23A72830}" dt="2023-06-21T23:36:46.021" v="1624" actId="47"/>
        <pc:sldMkLst>
          <pc:docMk/>
          <pc:sldMk cId="547060703" sldId="919"/>
        </pc:sldMkLst>
        <pc:spChg chg="del">
          <ac:chgData name="Tallulah Mills-Hicks" userId="0cca802c-f78f-44e0-b668-7a63475f926f" providerId="ADAL" clId="{7D661381-4BEC-4997-AE39-EF8F23A72830}" dt="2023-06-21T04:04:48.307" v="953" actId="478"/>
          <ac:spMkLst>
            <pc:docMk/>
            <pc:sldMk cId="547060703" sldId="919"/>
            <ac:spMk id="2" creationId="{02BCEDFF-F2B5-874D-146C-CC178FBE91B5}"/>
          </ac:spMkLst>
        </pc:spChg>
        <pc:spChg chg="add mod">
          <ac:chgData name="Tallulah Mills-Hicks" userId="0cca802c-f78f-44e0-b668-7a63475f926f" providerId="ADAL" clId="{7D661381-4BEC-4997-AE39-EF8F23A72830}" dt="2023-06-21T06:38:47.939" v="1208" actId="13822"/>
          <ac:spMkLst>
            <pc:docMk/>
            <pc:sldMk cId="547060703" sldId="919"/>
            <ac:spMk id="2" creationId="{729583CC-59F0-B8F8-90FE-0F75416DB3CC}"/>
          </ac:spMkLst>
        </pc:spChg>
        <pc:spChg chg="mod">
          <ac:chgData name="Tallulah Mills-Hicks" userId="0cca802c-f78f-44e0-b668-7a63475f926f" providerId="ADAL" clId="{7D661381-4BEC-4997-AE39-EF8F23A72830}" dt="2023-06-21T06:39:06.683" v="1211" actId="14100"/>
          <ac:spMkLst>
            <pc:docMk/>
            <pc:sldMk cId="547060703" sldId="919"/>
            <ac:spMk id="3" creationId="{04B4C7F4-BFE7-FE28-C89E-5A7830BD46A3}"/>
          </ac:spMkLst>
        </pc:spChg>
        <pc:spChg chg="add mod">
          <ac:chgData name="Tallulah Mills-Hicks" userId="0cca802c-f78f-44e0-b668-7a63475f926f" providerId="ADAL" clId="{7D661381-4BEC-4997-AE39-EF8F23A72830}" dt="2023-06-21T06:50:22.543" v="1609" actId="1076"/>
          <ac:spMkLst>
            <pc:docMk/>
            <pc:sldMk cId="547060703" sldId="919"/>
            <ac:spMk id="7" creationId="{8FF1EB06-96E2-5FCE-FFF9-1C5C7D1744E6}"/>
          </ac:spMkLst>
        </pc:spChg>
        <pc:grpChg chg="mod">
          <ac:chgData name="Tallulah Mills-Hicks" userId="0cca802c-f78f-44e0-b668-7a63475f926f" providerId="ADAL" clId="{7D661381-4BEC-4997-AE39-EF8F23A72830}" dt="2023-06-21T06:39:09.827" v="1212" actId="1076"/>
          <ac:grpSpMkLst>
            <pc:docMk/>
            <pc:sldMk cId="547060703" sldId="919"/>
            <ac:grpSpMk id="4" creationId="{E2C3B05F-9097-B300-37BB-2F48C2C83525}"/>
          </ac:grpSpMkLst>
        </pc:grpChg>
        <pc:picChg chg="mod modCrop">
          <ac:chgData name="Tallulah Mills-Hicks" userId="0cca802c-f78f-44e0-b668-7a63475f926f" providerId="ADAL" clId="{7D661381-4BEC-4997-AE39-EF8F23A72830}" dt="2023-06-21T06:38:29.758" v="1202" actId="1076"/>
          <ac:picMkLst>
            <pc:docMk/>
            <pc:sldMk cId="547060703" sldId="919"/>
            <ac:picMk id="10" creationId="{DB7B283E-D351-DBDB-200F-9C36F3FCAF8C}"/>
          </ac:picMkLst>
        </pc:picChg>
      </pc:sldChg>
      <pc:sldChg chg="addSp modSp add del mod">
        <pc:chgData name="Tallulah Mills-Hicks" userId="0cca802c-f78f-44e0-b668-7a63475f926f" providerId="ADAL" clId="{7D661381-4BEC-4997-AE39-EF8F23A72830}" dt="2023-06-21T23:36:44.126" v="1623" actId="47"/>
        <pc:sldMkLst>
          <pc:docMk/>
          <pc:sldMk cId="2520119065" sldId="920"/>
        </pc:sldMkLst>
        <pc:spChg chg="mod">
          <ac:chgData name="Tallulah Mills-Hicks" userId="0cca802c-f78f-44e0-b668-7a63475f926f" providerId="ADAL" clId="{7D661381-4BEC-4997-AE39-EF8F23A72830}" dt="2023-06-21T04:04:43.868" v="952" actId="20577"/>
          <ac:spMkLst>
            <pc:docMk/>
            <pc:sldMk cId="2520119065" sldId="920"/>
            <ac:spMk id="2" creationId="{52F0ABE0-A5AD-529A-859D-C2575B5F2953}"/>
          </ac:spMkLst>
        </pc:spChg>
        <pc:spChg chg="mod">
          <ac:chgData name="Tallulah Mills-Hicks" userId="0cca802c-f78f-44e0-b668-7a63475f926f" providerId="ADAL" clId="{7D661381-4BEC-4997-AE39-EF8F23A72830}" dt="2023-06-21T06:40:53.131" v="1232" actId="20577"/>
          <ac:spMkLst>
            <pc:docMk/>
            <pc:sldMk cId="2520119065" sldId="920"/>
            <ac:spMk id="3" creationId="{04B4C7F4-BFE7-FE28-C89E-5A7830BD46A3}"/>
          </ac:spMkLst>
        </pc:spChg>
        <pc:spChg chg="mod">
          <ac:chgData name="Tallulah Mills-Hicks" userId="0cca802c-f78f-44e0-b668-7a63475f926f" providerId="ADAL" clId="{7D661381-4BEC-4997-AE39-EF8F23A72830}" dt="2023-06-21T06:50:33.479" v="1610" actId="207"/>
          <ac:spMkLst>
            <pc:docMk/>
            <pc:sldMk cId="2520119065" sldId="920"/>
            <ac:spMk id="5" creationId="{714C2846-71A6-9DDE-9951-0A73FBECB6F5}"/>
          </ac:spMkLst>
        </pc:spChg>
        <pc:spChg chg="add mod">
          <ac:chgData name="Tallulah Mills-Hicks" userId="0cca802c-f78f-44e0-b668-7a63475f926f" providerId="ADAL" clId="{7D661381-4BEC-4997-AE39-EF8F23A72830}" dt="2023-06-21T06:42:08.981" v="1243" actId="1076"/>
          <ac:spMkLst>
            <pc:docMk/>
            <pc:sldMk cId="2520119065" sldId="920"/>
            <ac:spMk id="7" creationId="{321FCB76-EC0D-F0E9-A914-49614DF7E3AA}"/>
          </ac:spMkLst>
        </pc:spChg>
        <pc:spChg chg="add mod">
          <ac:chgData name="Tallulah Mills-Hicks" userId="0cca802c-f78f-44e0-b668-7a63475f926f" providerId="ADAL" clId="{7D661381-4BEC-4997-AE39-EF8F23A72830}" dt="2023-06-21T06:50:07.750" v="1606" actId="1076"/>
          <ac:spMkLst>
            <pc:docMk/>
            <pc:sldMk cId="2520119065" sldId="920"/>
            <ac:spMk id="8" creationId="{DA25F6AB-1377-D7AF-33E6-1490F016A23B}"/>
          </ac:spMkLst>
        </pc:spChg>
        <pc:grpChg chg="mod">
          <ac:chgData name="Tallulah Mills-Hicks" userId="0cca802c-f78f-44e0-b668-7a63475f926f" providerId="ADAL" clId="{7D661381-4BEC-4997-AE39-EF8F23A72830}" dt="2023-06-21T06:41:09.445" v="1233" actId="1076"/>
          <ac:grpSpMkLst>
            <pc:docMk/>
            <pc:sldMk cId="2520119065" sldId="920"/>
            <ac:grpSpMk id="4" creationId="{E2C3B05F-9097-B300-37BB-2F48C2C83525}"/>
          </ac:grpSpMkLst>
        </pc:grpChg>
        <pc:picChg chg="mod modCrop">
          <ac:chgData name="Tallulah Mills-Hicks" userId="0cca802c-f78f-44e0-b668-7a63475f926f" providerId="ADAL" clId="{7D661381-4BEC-4997-AE39-EF8F23A72830}" dt="2023-06-21T06:41:52.121" v="1238" actId="18131"/>
          <ac:picMkLst>
            <pc:docMk/>
            <pc:sldMk cId="2520119065" sldId="920"/>
            <ac:picMk id="10" creationId="{DB7B283E-D351-DBDB-200F-9C36F3FCAF8C}"/>
          </ac:picMkLst>
        </pc:picChg>
      </pc:sldChg>
      <pc:sldChg chg="addSp delSp modSp add mod">
        <pc:chgData name="Tallulah Mills-Hicks" userId="0cca802c-f78f-44e0-b668-7a63475f926f" providerId="ADAL" clId="{7D661381-4BEC-4997-AE39-EF8F23A72830}" dt="2023-06-22T04:02:38.893" v="1750" actId="1076"/>
        <pc:sldMkLst>
          <pc:docMk/>
          <pc:sldMk cId="2250998943" sldId="921"/>
        </pc:sldMkLst>
        <pc:spChg chg="mod">
          <ac:chgData name="Tallulah Mills-Hicks" userId="0cca802c-f78f-44e0-b668-7a63475f926f" providerId="ADAL" clId="{7D661381-4BEC-4997-AE39-EF8F23A72830}" dt="2023-06-22T04:02:38.893" v="1750" actId="1076"/>
          <ac:spMkLst>
            <pc:docMk/>
            <pc:sldMk cId="2250998943" sldId="921"/>
            <ac:spMk id="2" creationId="{52F0ABE0-A5AD-529A-859D-C2575B5F2953}"/>
          </ac:spMkLst>
        </pc:spChg>
        <pc:spChg chg="mod">
          <ac:chgData name="Tallulah Mills-Hicks" userId="0cca802c-f78f-44e0-b668-7a63475f926f" providerId="ADAL" clId="{7D661381-4BEC-4997-AE39-EF8F23A72830}" dt="2023-06-21T04:02:35.322" v="938" actId="20577"/>
          <ac:spMkLst>
            <pc:docMk/>
            <pc:sldMk cId="2250998943" sldId="921"/>
            <ac:spMk id="3" creationId="{04B4C7F4-BFE7-FE28-C89E-5A7830BD46A3}"/>
          </ac:spMkLst>
        </pc:spChg>
        <pc:spChg chg="mod">
          <ac:chgData name="Tallulah Mills-Hicks" userId="0cca802c-f78f-44e0-b668-7a63475f926f" providerId="ADAL" clId="{7D661381-4BEC-4997-AE39-EF8F23A72830}" dt="2023-06-22T04:02:15.894" v="1745" actId="1076"/>
          <ac:spMkLst>
            <pc:docMk/>
            <pc:sldMk cId="2250998943" sldId="921"/>
            <ac:spMk id="6" creationId="{E780F53B-1CCA-2349-6C2C-E4E4A89B6E2A}"/>
          </ac:spMkLst>
        </pc:spChg>
        <pc:picChg chg="add mod modCrop">
          <ac:chgData name="Tallulah Mills-Hicks" userId="0cca802c-f78f-44e0-b668-7a63475f926f" providerId="ADAL" clId="{7D661381-4BEC-4997-AE39-EF8F23A72830}" dt="2023-06-22T04:02:20.431" v="1747" actId="1076"/>
          <ac:picMkLst>
            <pc:docMk/>
            <pc:sldMk cId="2250998943" sldId="921"/>
            <ac:picMk id="5" creationId="{B6C121ED-3074-A3FD-7085-B8169707C58E}"/>
          </ac:picMkLst>
        </pc:picChg>
        <pc:picChg chg="del">
          <ac:chgData name="Tallulah Mills-Hicks" userId="0cca802c-f78f-44e0-b668-7a63475f926f" providerId="ADAL" clId="{7D661381-4BEC-4997-AE39-EF8F23A72830}" dt="2023-06-21T04:00:58.050" v="924" actId="478"/>
          <ac:picMkLst>
            <pc:docMk/>
            <pc:sldMk cId="2250998943" sldId="921"/>
            <ac:picMk id="8" creationId="{99B62AA5-0DFB-F796-A4BC-9843F42D0078}"/>
          </ac:picMkLst>
        </pc:picChg>
      </pc:sldChg>
      <pc:sldMasterChg chg="modSldLayout">
        <pc:chgData name="Tallulah Mills-Hicks" userId="0cca802c-f78f-44e0-b668-7a63475f926f" providerId="ADAL" clId="{7D661381-4BEC-4997-AE39-EF8F23A72830}" dt="2023-06-21T06:42:31.422" v="1244" actId="1076"/>
        <pc:sldMasterMkLst>
          <pc:docMk/>
          <pc:sldMasterMk cId="2379094413" sldId="2147483677"/>
        </pc:sldMasterMkLst>
        <pc:sldLayoutChg chg="modSp mod">
          <pc:chgData name="Tallulah Mills-Hicks" userId="0cca802c-f78f-44e0-b668-7a63475f926f" providerId="ADAL" clId="{7D661381-4BEC-4997-AE39-EF8F23A72830}" dt="2023-06-21T06:42:31.422" v="1244" actId="1076"/>
          <pc:sldLayoutMkLst>
            <pc:docMk/>
            <pc:sldMasterMk cId="2379094413" sldId="2147483677"/>
            <pc:sldLayoutMk cId="3098098334" sldId="2147483703"/>
          </pc:sldLayoutMkLst>
          <pc:spChg chg="mod">
            <ac:chgData name="Tallulah Mills-Hicks" userId="0cca802c-f78f-44e0-b668-7a63475f926f" providerId="ADAL" clId="{7D661381-4BEC-4997-AE39-EF8F23A72830}" dt="2023-06-21T06:42:31.422" v="1244" actId="1076"/>
            <ac:spMkLst>
              <pc:docMk/>
              <pc:sldMasterMk cId="2379094413" sldId="2147483677"/>
              <pc:sldLayoutMk cId="3098098334" sldId="2147483703"/>
              <ac:spMk id="7" creationId="{F84083FA-47F8-3048-BB5E-E2A602B837B8}"/>
            </ac:spMkLst>
          </pc:spChg>
        </pc:sldLayoutChg>
      </pc:sldMasterChg>
    </pc:docChg>
  </pc:docChgLst>
  <pc:docChgLst>
    <pc:chgData name="Julie Jensen" userId="fc282bf2-8f9f-40fa-87b4-57e119bd4b9f" providerId="ADAL" clId="{F12C1FFE-CA4D-499B-AA7F-F1DD5E1CF0E2}"/>
    <pc:docChg chg="modSld">
      <pc:chgData name="Julie Jensen" userId="fc282bf2-8f9f-40fa-87b4-57e119bd4b9f" providerId="ADAL" clId="{F12C1FFE-CA4D-499B-AA7F-F1DD5E1CF0E2}" dt="2023-06-22T03:53:06.155" v="18" actId="20577"/>
      <pc:docMkLst>
        <pc:docMk/>
      </pc:docMkLst>
      <pc:sldChg chg="modSp mod">
        <pc:chgData name="Julie Jensen" userId="fc282bf2-8f9f-40fa-87b4-57e119bd4b9f" providerId="ADAL" clId="{F12C1FFE-CA4D-499B-AA7F-F1DD5E1CF0E2}" dt="2023-06-22T03:53:06.155" v="18" actId="20577"/>
        <pc:sldMkLst>
          <pc:docMk/>
          <pc:sldMk cId="4177621425" sldId="893"/>
        </pc:sldMkLst>
        <pc:spChg chg="mod">
          <ac:chgData name="Julie Jensen" userId="fc282bf2-8f9f-40fa-87b4-57e119bd4b9f" providerId="ADAL" clId="{F12C1FFE-CA4D-499B-AA7F-F1DD5E1CF0E2}" dt="2023-06-22T03:53:06.155" v="18" actId="20577"/>
          <ac:spMkLst>
            <pc:docMk/>
            <pc:sldMk cId="4177621425" sldId="893"/>
            <ac:spMk id="9" creationId="{D6749B6A-7F0C-4DE1-BD14-0610E6BF1772}"/>
          </ac:spMkLst>
        </pc:spChg>
      </pc:sldChg>
      <pc:sldChg chg="modSp mod">
        <pc:chgData name="Julie Jensen" userId="fc282bf2-8f9f-40fa-87b4-57e119bd4b9f" providerId="ADAL" clId="{F12C1FFE-CA4D-499B-AA7F-F1DD5E1CF0E2}" dt="2023-06-21T23:27:48.549" v="8" actId="1076"/>
        <pc:sldMkLst>
          <pc:docMk/>
          <pc:sldMk cId="3917222574" sldId="916"/>
        </pc:sldMkLst>
        <pc:spChg chg="mod">
          <ac:chgData name="Julie Jensen" userId="fc282bf2-8f9f-40fa-87b4-57e119bd4b9f" providerId="ADAL" clId="{F12C1FFE-CA4D-499B-AA7F-F1DD5E1CF0E2}" dt="2023-06-21T23:27:48.549" v="8" actId="1076"/>
          <ac:spMkLst>
            <pc:docMk/>
            <pc:sldMk cId="3917222574" sldId="916"/>
            <ac:spMk id="3" creationId="{04B4C7F4-BFE7-FE28-C89E-5A7830BD46A3}"/>
          </ac:spMkLst>
        </pc:spChg>
        <pc:spChg chg="mod">
          <ac:chgData name="Julie Jensen" userId="fc282bf2-8f9f-40fa-87b4-57e119bd4b9f" providerId="ADAL" clId="{F12C1FFE-CA4D-499B-AA7F-F1DD5E1CF0E2}" dt="2023-06-21T23:27:45.674" v="7" actId="1076"/>
          <ac:spMkLst>
            <pc:docMk/>
            <pc:sldMk cId="3917222574" sldId="916"/>
            <ac:spMk id="6" creationId="{E780F53B-1CCA-2349-6C2C-E4E4A89B6E2A}"/>
          </ac:spMkLst>
        </pc:spChg>
      </pc:sldChg>
      <pc:sldChg chg="modSp mod">
        <pc:chgData name="Julie Jensen" userId="fc282bf2-8f9f-40fa-87b4-57e119bd4b9f" providerId="ADAL" clId="{F12C1FFE-CA4D-499B-AA7F-F1DD5E1CF0E2}" dt="2023-06-21T23:27:40.281" v="6" actId="1076"/>
        <pc:sldMkLst>
          <pc:docMk/>
          <pc:sldMk cId="1623320620" sldId="917"/>
        </pc:sldMkLst>
        <pc:spChg chg="mod">
          <ac:chgData name="Julie Jensen" userId="fc282bf2-8f9f-40fa-87b4-57e119bd4b9f" providerId="ADAL" clId="{F12C1FFE-CA4D-499B-AA7F-F1DD5E1CF0E2}" dt="2023-06-21T23:27:30.790" v="5" actId="1076"/>
          <ac:spMkLst>
            <pc:docMk/>
            <pc:sldMk cId="1623320620" sldId="917"/>
            <ac:spMk id="3" creationId="{04B4C7F4-BFE7-FE28-C89E-5A7830BD46A3}"/>
          </ac:spMkLst>
        </pc:spChg>
        <pc:spChg chg="mod">
          <ac:chgData name="Julie Jensen" userId="fc282bf2-8f9f-40fa-87b4-57e119bd4b9f" providerId="ADAL" clId="{F12C1FFE-CA4D-499B-AA7F-F1DD5E1CF0E2}" dt="2023-06-21T23:27:40.281" v="6" actId="1076"/>
          <ac:spMkLst>
            <pc:docMk/>
            <pc:sldMk cId="1623320620" sldId="917"/>
            <ac:spMk id="6" creationId="{E780F53B-1CCA-2349-6C2C-E4E4A89B6E2A}"/>
          </ac:spMkLst>
        </pc:spChg>
      </pc:sldChg>
      <pc:sldChg chg="modSp mod">
        <pc:chgData name="Julie Jensen" userId="fc282bf2-8f9f-40fa-87b4-57e119bd4b9f" providerId="ADAL" clId="{F12C1FFE-CA4D-499B-AA7F-F1DD5E1CF0E2}" dt="2023-06-21T23:26:24.894" v="3" actId="1076"/>
        <pc:sldMkLst>
          <pc:docMk/>
          <pc:sldMk cId="2250998943" sldId="921"/>
        </pc:sldMkLst>
        <pc:spChg chg="mod">
          <ac:chgData name="Julie Jensen" userId="fc282bf2-8f9f-40fa-87b4-57e119bd4b9f" providerId="ADAL" clId="{F12C1FFE-CA4D-499B-AA7F-F1DD5E1CF0E2}" dt="2023-06-21T23:26:24.894" v="3" actId="1076"/>
          <ac:spMkLst>
            <pc:docMk/>
            <pc:sldMk cId="2250998943" sldId="921"/>
            <ac:spMk id="6" creationId="{E780F53B-1CCA-2349-6C2C-E4E4A89B6E2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E036686-C3B7-F646-A730-332E518D0C2B}"/>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4AE2661-0A28-2B4F-B53D-C4EB24134461}"/>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6E6011D1-4DAC-5E41-B814-278876A048E6}" type="datetimeFigureOut">
              <a:rPr lang="en-US" smtClean="0"/>
              <a:t>6/21/2023</a:t>
            </a:fld>
            <a:endParaRPr lang="en-US"/>
          </a:p>
        </p:txBody>
      </p:sp>
      <p:sp>
        <p:nvSpPr>
          <p:cNvPr id="4" name="Footer Placeholder 3">
            <a:extLst>
              <a:ext uri="{FF2B5EF4-FFF2-40B4-BE49-F238E27FC236}">
                <a16:creationId xmlns:a16="http://schemas.microsoft.com/office/drawing/2014/main" id="{36AC27B6-A72C-0C49-A86D-667D5DA03C3D}"/>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E78EA07-C3F6-3746-A9AA-81E50FF6F2FB}"/>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8CFEC94-71BF-4B43-BFE6-4E9F7F05B451}" type="slidenum">
              <a:rPr lang="en-US" smtClean="0"/>
              <a:t>‹#›</a:t>
            </a:fld>
            <a:endParaRPr lang="en-US"/>
          </a:p>
        </p:txBody>
      </p:sp>
    </p:spTree>
    <p:extLst>
      <p:ext uri="{BB962C8B-B14F-4D97-AF65-F5344CB8AC3E}">
        <p14:creationId xmlns:p14="http://schemas.microsoft.com/office/powerpoint/2010/main" val="37892645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0FDF1D4-9FD9-0742-AEFA-26ADAE7E25CD}" type="datetimeFigureOut">
              <a:rPr lang="en-US" smtClean="0"/>
              <a:t>6/21/2023</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AF8794D-72FC-8A48-A509-F61C0F60DCBA}" type="slidenum">
              <a:rPr lang="en-US" smtClean="0"/>
              <a:t>‹#›</a:t>
            </a:fld>
            <a:endParaRPr lang="en-US"/>
          </a:p>
        </p:txBody>
      </p:sp>
    </p:spTree>
    <p:extLst>
      <p:ext uri="{BB962C8B-B14F-4D97-AF65-F5344CB8AC3E}">
        <p14:creationId xmlns:p14="http://schemas.microsoft.com/office/powerpoint/2010/main" val="2383609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F8794D-72FC-8A48-A509-F61C0F60DCBA}" type="slidenum">
              <a:rPr lang="en-US" smtClean="0"/>
              <a:t>1</a:t>
            </a:fld>
            <a:endParaRPr lang="en-US"/>
          </a:p>
        </p:txBody>
      </p:sp>
    </p:spTree>
    <p:extLst>
      <p:ext uri="{BB962C8B-B14F-4D97-AF65-F5344CB8AC3E}">
        <p14:creationId xmlns:p14="http://schemas.microsoft.com/office/powerpoint/2010/main" val="3402390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F8794D-72FC-8A48-A509-F61C0F60DC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433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0AF8794D-72FC-8A48-A509-F61C0F60DCBA}" type="slidenum">
              <a:rPr lang="en-US" smtClean="0"/>
              <a:t>3</a:t>
            </a:fld>
            <a:endParaRPr lang="en-US"/>
          </a:p>
        </p:txBody>
      </p:sp>
    </p:spTree>
    <p:extLst>
      <p:ext uri="{BB962C8B-B14F-4D97-AF65-F5344CB8AC3E}">
        <p14:creationId xmlns:p14="http://schemas.microsoft.com/office/powerpoint/2010/main" val="2002846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0AF8794D-72FC-8A48-A509-F61C0F60DCBA}" type="slidenum">
              <a:rPr lang="en-US" smtClean="0"/>
              <a:t>4</a:t>
            </a:fld>
            <a:endParaRPr lang="en-US"/>
          </a:p>
        </p:txBody>
      </p:sp>
    </p:spTree>
    <p:extLst>
      <p:ext uri="{BB962C8B-B14F-4D97-AF65-F5344CB8AC3E}">
        <p14:creationId xmlns:p14="http://schemas.microsoft.com/office/powerpoint/2010/main" val="826846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0AF8794D-72FC-8A48-A509-F61C0F60DCBA}" type="slidenum">
              <a:rPr lang="en-US" smtClean="0"/>
              <a:t>5</a:t>
            </a:fld>
            <a:endParaRPr lang="en-US"/>
          </a:p>
        </p:txBody>
      </p:sp>
    </p:spTree>
    <p:extLst>
      <p:ext uri="{BB962C8B-B14F-4D97-AF65-F5344CB8AC3E}">
        <p14:creationId xmlns:p14="http://schemas.microsoft.com/office/powerpoint/2010/main" val="2477586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0AF8794D-72FC-8A48-A509-F61C0F60DCBA}" type="slidenum">
              <a:rPr lang="en-US" smtClean="0"/>
              <a:t>6</a:t>
            </a:fld>
            <a:endParaRPr lang="en-US"/>
          </a:p>
        </p:txBody>
      </p:sp>
    </p:spTree>
    <p:extLst>
      <p:ext uri="{BB962C8B-B14F-4D97-AF65-F5344CB8AC3E}">
        <p14:creationId xmlns:p14="http://schemas.microsoft.com/office/powerpoint/2010/main" val="3010519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43867-8D40-0F47-AF69-8A4B050DB603}"/>
              </a:ext>
            </a:extLst>
          </p:cNvPr>
          <p:cNvSpPr>
            <a:spLocks noGrp="1" noChangeAspect="1"/>
          </p:cNvSpPr>
          <p:nvPr>
            <p:ph type="ctrTitle" hasCustomPrompt="1"/>
          </p:nvPr>
        </p:nvSpPr>
        <p:spPr>
          <a:xfrm>
            <a:off x="874713" y="441325"/>
            <a:ext cx="3594048" cy="2882446"/>
          </a:xfrm>
        </p:spPr>
        <p:txBody>
          <a:bodyPr anchor="b">
            <a:normAutofit/>
          </a:bodyPr>
          <a:lstStyle>
            <a:lvl1pPr algn="l">
              <a:defRPr sz="4000" b="1" i="0">
                <a:solidFill>
                  <a:schemeClr val="bg1"/>
                </a:solidFill>
                <a:latin typeface="Gotham Bold" panose="02000604030000020004" pitchFamily="2" charset="0"/>
              </a:defRPr>
            </a:lvl1pPr>
          </a:lstStyle>
          <a:p>
            <a:r>
              <a:rPr lang="en-US"/>
              <a:t>Presentation Name</a:t>
            </a:r>
          </a:p>
        </p:txBody>
      </p:sp>
      <p:sp>
        <p:nvSpPr>
          <p:cNvPr id="3" name="Subtitle 2">
            <a:extLst>
              <a:ext uri="{FF2B5EF4-FFF2-40B4-BE49-F238E27FC236}">
                <a16:creationId xmlns:a16="http://schemas.microsoft.com/office/drawing/2014/main" id="{9739F660-8852-B344-BDE0-D30C3DCD9A05}"/>
              </a:ext>
            </a:extLst>
          </p:cNvPr>
          <p:cNvSpPr>
            <a:spLocks noGrp="1"/>
          </p:cNvSpPr>
          <p:nvPr>
            <p:ph type="subTitle" idx="1" hasCustomPrompt="1"/>
          </p:nvPr>
        </p:nvSpPr>
        <p:spPr>
          <a:xfrm>
            <a:off x="874713" y="3802743"/>
            <a:ext cx="3594048" cy="1219314"/>
          </a:xfrm>
        </p:spPr>
        <p:txBody>
          <a:bodyPr>
            <a:normAutofit/>
          </a:bodyPr>
          <a:lstStyle>
            <a:lvl1pPr marL="0" indent="0" algn="l">
              <a:buNone/>
              <a:defRPr sz="2000" b="0" i="0">
                <a:solidFill>
                  <a:schemeClr val="tx1"/>
                </a:solidFill>
                <a:latin typeface="Gotham Medium" panose="0200060403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text</a:t>
            </a:r>
          </a:p>
        </p:txBody>
      </p:sp>
    </p:spTree>
    <p:extLst>
      <p:ext uri="{BB962C8B-B14F-4D97-AF65-F5344CB8AC3E}">
        <p14:creationId xmlns:p14="http://schemas.microsoft.com/office/powerpoint/2010/main" val="1471020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934CC-AF08-0948-9A92-E493A041596A}"/>
              </a:ext>
            </a:extLst>
          </p:cNvPr>
          <p:cNvSpPr>
            <a:spLocks noGrp="1"/>
          </p:cNvSpPr>
          <p:nvPr>
            <p:ph type="title" hasCustomPrompt="1"/>
          </p:nvPr>
        </p:nvSpPr>
        <p:spPr>
          <a:xfrm>
            <a:off x="874713" y="333375"/>
            <a:ext cx="7735887" cy="1260491"/>
          </a:xfrm>
        </p:spPr>
        <p:txBody>
          <a:bodyPr>
            <a:normAutofit/>
          </a:bodyPr>
          <a:lstStyle>
            <a:lvl1pPr>
              <a:defRPr sz="3200"/>
            </a:lvl1pPr>
          </a:lstStyle>
          <a:p>
            <a:r>
              <a:rPr lang="en-US"/>
              <a:t>Click to edit heading</a:t>
            </a:r>
          </a:p>
        </p:txBody>
      </p:sp>
      <p:sp>
        <p:nvSpPr>
          <p:cNvPr id="3" name="Date Placeholder 2">
            <a:extLst>
              <a:ext uri="{FF2B5EF4-FFF2-40B4-BE49-F238E27FC236}">
                <a16:creationId xmlns:a16="http://schemas.microsoft.com/office/drawing/2014/main" id="{A5E83AD0-19C2-7B4E-8DC6-BE6E2F083C0D}"/>
              </a:ext>
            </a:extLst>
          </p:cNvPr>
          <p:cNvSpPr>
            <a:spLocks noGrp="1"/>
          </p:cNvSpPr>
          <p:nvPr>
            <p:ph type="dt" sz="half" idx="10"/>
          </p:nvPr>
        </p:nvSpPr>
        <p:spPr/>
        <p:txBody>
          <a:bodyPr/>
          <a:lstStyle/>
          <a:p>
            <a:fld id="{CB4625B5-9D39-B743-81F3-A2814805E14F}" type="datetimeFigureOut">
              <a:rPr lang="en-US" smtClean="0"/>
              <a:t>6/21/2023</a:t>
            </a:fld>
            <a:endParaRPr lang="en-US"/>
          </a:p>
        </p:txBody>
      </p:sp>
      <p:sp>
        <p:nvSpPr>
          <p:cNvPr id="4" name="Footer Placeholder 3">
            <a:extLst>
              <a:ext uri="{FF2B5EF4-FFF2-40B4-BE49-F238E27FC236}">
                <a16:creationId xmlns:a16="http://schemas.microsoft.com/office/drawing/2014/main" id="{036EF103-C21D-F842-A275-86D528B31F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A65331-24B9-BC48-BFFC-1B322824AA71}"/>
              </a:ext>
            </a:extLst>
          </p:cNvPr>
          <p:cNvSpPr>
            <a:spLocks noGrp="1"/>
          </p:cNvSpPr>
          <p:nvPr>
            <p:ph type="sldNum" sz="quarter" idx="12"/>
          </p:nvPr>
        </p:nvSpPr>
        <p:spPr/>
        <p:txBody>
          <a:bodyPr/>
          <a:lstStyle/>
          <a:p>
            <a:fld id="{182ED1F7-0DAF-604F-AAD0-0B909AFF8955}" type="slidenum">
              <a:rPr lang="en-US" smtClean="0"/>
              <a:t>‹#›</a:t>
            </a:fld>
            <a:endParaRPr lang="en-US"/>
          </a:p>
        </p:txBody>
      </p:sp>
    </p:spTree>
    <p:extLst>
      <p:ext uri="{BB962C8B-B14F-4D97-AF65-F5344CB8AC3E}">
        <p14:creationId xmlns:p14="http://schemas.microsoft.com/office/powerpoint/2010/main" val="2638387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 intro">
    <p:spTree>
      <p:nvGrpSpPr>
        <p:cNvPr id="1" name=""/>
        <p:cNvGrpSpPr/>
        <p:nvPr/>
      </p:nvGrpSpPr>
      <p:grpSpPr>
        <a:xfrm>
          <a:off x="0" y="0"/>
          <a:ext cx="0" cy="0"/>
          <a:chOff x="0" y="0"/>
          <a:chExt cx="0" cy="0"/>
        </a:xfrm>
      </p:grpSpPr>
      <p:sp>
        <p:nvSpPr>
          <p:cNvPr id="8" name="Picture Placeholder 5">
            <a:extLst>
              <a:ext uri="{FF2B5EF4-FFF2-40B4-BE49-F238E27FC236}">
                <a16:creationId xmlns:a16="http://schemas.microsoft.com/office/drawing/2014/main" id="{FE9D7BBA-8DAA-6649-BF93-74DCCEB02FF9}"/>
              </a:ext>
            </a:extLst>
          </p:cNvPr>
          <p:cNvSpPr>
            <a:spLocks noGrp="1"/>
          </p:cNvSpPr>
          <p:nvPr>
            <p:ph type="pic" sz="half" idx="14" hasCustomPrompt="1"/>
          </p:nvPr>
        </p:nvSpPr>
        <p:spPr>
          <a:xfrm>
            <a:off x="0" y="0"/>
            <a:ext cx="6096000" cy="6855008"/>
          </a:xfrm>
          <a:prstGeom prst="rect">
            <a:avLst/>
          </a:prstGeom>
          <a:solidFill>
            <a:schemeClr val="bg1">
              <a:lumMod val="95000"/>
            </a:schemeClr>
          </a:solidFill>
        </p:spPr>
        <p:txBody>
          <a:bodyPr lIns="91439" rIns="91439">
            <a:noAutofit/>
          </a:bodyPr>
          <a:lstStyle>
            <a:lvl1pPr marL="228600" marR="0" indent="-228600" algn="l" defTabSz="914400" eaLnBrk="1" fontAlgn="auto" latinLnBrk="0" hangingPunct="1">
              <a:lnSpc>
                <a:spcPct val="90000"/>
              </a:lnSpc>
              <a:spcBef>
                <a:spcPts val="1000"/>
              </a:spcBef>
              <a:spcAft>
                <a:spcPts val="0"/>
              </a:spcAft>
              <a:buClrTx/>
              <a:buSzPct val="100000"/>
              <a:buFont typeface="Arial"/>
              <a:buChar char="•"/>
              <a:tabLst/>
              <a:defRPr sz="1800" b="0" i="0">
                <a:solidFill>
                  <a:schemeClr val="tx1"/>
                </a:solidFill>
                <a:latin typeface="Gotham Book" panose="02000604040000020004" pitchFamily="2" charset="0"/>
              </a:defRPr>
            </a:lvl1pPr>
          </a:lstStyle>
          <a:p>
            <a:pPr marL="228600" marR="0" lvl="0" indent="-228600" algn="l" defTabSz="914400" eaLnBrk="1" fontAlgn="auto" latinLnBrk="0" hangingPunct="1">
              <a:lnSpc>
                <a:spcPct val="90000"/>
              </a:lnSpc>
              <a:spcBef>
                <a:spcPts val="1000"/>
              </a:spcBef>
              <a:spcAft>
                <a:spcPts val="0"/>
              </a:spcAft>
              <a:buClrTx/>
              <a:buSzPct val="100000"/>
              <a:buFont typeface="Arial"/>
              <a:buChar char="•"/>
              <a:tabLst/>
              <a:defRPr/>
            </a:pPr>
            <a:r>
              <a:rPr lang="en-US"/>
              <a:t>Click to add image</a:t>
            </a:r>
          </a:p>
          <a:p>
            <a:endParaRPr/>
          </a:p>
        </p:txBody>
      </p:sp>
      <p:sp>
        <p:nvSpPr>
          <p:cNvPr id="7" name="Rectangle 6">
            <a:extLst>
              <a:ext uri="{FF2B5EF4-FFF2-40B4-BE49-F238E27FC236}">
                <a16:creationId xmlns:a16="http://schemas.microsoft.com/office/drawing/2014/main" id="{F84083FA-47F8-3048-BB5E-E2A602B837B8}"/>
              </a:ext>
            </a:extLst>
          </p:cNvPr>
          <p:cNvSpPr/>
          <p:nvPr userDrawn="1"/>
        </p:nvSpPr>
        <p:spPr>
          <a:xfrm>
            <a:off x="8224291" y="2552462"/>
            <a:ext cx="1855693" cy="107578"/>
          </a:xfrm>
          <a:prstGeom prst="rect">
            <a:avLst/>
          </a:prstGeom>
          <a:solidFill>
            <a:srgbClr val="55504D"/>
          </a:solidFill>
          <a:ln w="12700">
            <a:miter lim="400000"/>
          </a:ln>
        </p:spPr>
        <p:txBody>
          <a:bodyPr lIns="45719" rIns="45719" anchor="ctr"/>
          <a:lstStyle/>
          <a:p>
            <a:pPr algn="ctr">
              <a:lnSpc>
                <a:spcPct val="90000"/>
              </a:lnSpc>
              <a:spcBef>
                <a:spcPts val="1000"/>
              </a:spcBef>
              <a:defRPr sz="1200" b="1">
                <a:solidFill>
                  <a:schemeClr val="accent1"/>
                </a:solidFill>
                <a:latin typeface="+mn-lt"/>
                <a:ea typeface="+mn-ea"/>
                <a:cs typeface="+mn-cs"/>
                <a:sym typeface="Gotham"/>
              </a:defRPr>
            </a:pPr>
            <a:endParaRPr sz="1200">
              <a:solidFill>
                <a:schemeClr val="bg1"/>
              </a:solidFill>
            </a:endParaRPr>
          </a:p>
        </p:txBody>
      </p:sp>
      <p:sp>
        <p:nvSpPr>
          <p:cNvPr id="10" name="Text Placeholder 10">
            <a:extLst>
              <a:ext uri="{FF2B5EF4-FFF2-40B4-BE49-F238E27FC236}">
                <a16:creationId xmlns:a16="http://schemas.microsoft.com/office/drawing/2014/main" id="{9CF103C5-CF9C-9543-83AE-CAA59337622B}"/>
              </a:ext>
            </a:extLst>
          </p:cNvPr>
          <p:cNvSpPr>
            <a:spLocks noGrp="1"/>
          </p:cNvSpPr>
          <p:nvPr>
            <p:ph type="body" sz="quarter" idx="19"/>
          </p:nvPr>
        </p:nvSpPr>
        <p:spPr>
          <a:xfrm>
            <a:off x="6989963" y="3055198"/>
            <a:ext cx="4324350" cy="2692400"/>
          </a:xfrm>
        </p:spPr>
        <p:txBody>
          <a:bodyPr>
            <a:normAutofit/>
          </a:bodyPr>
          <a:lstStyle>
            <a:lvl1pPr marL="0" indent="0" algn="ctr">
              <a:buFontTx/>
              <a:buNone/>
              <a:defRPr sz="1600">
                <a:solidFill>
                  <a:schemeClr val="accent2"/>
                </a:solidFill>
              </a:defRPr>
            </a:lvl1pPr>
          </a:lstStyle>
          <a:p>
            <a:pPr lvl="0"/>
            <a:r>
              <a:rPr lang="en-US"/>
              <a:t>Edit Master text styles</a:t>
            </a:r>
          </a:p>
        </p:txBody>
      </p:sp>
      <p:sp>
        <p:nvSpPr>
          <p:cNvPr id="11" name="Text Placeholder 12">
            <a:extLst>
              <a:ext uri="{FF2B5EF4-FFF2-40B4-BE49-F238E27FC236}">
                <a16:creationId xmlns:a16="http://schemas.microsoft.com/office/drawing/2014/main" id="{49D89120-2056-774E-B0AF-5FFA2A460250}"/>
              </a:ext>
            </a:extLst>
          </p:cNvPr>
          <p:cNvSpPr>
            <a:spLocks noGrp="1"/>
          </p:cNvSpPr>
          <p:nvPr>
            <p:ph type="body" sz="quarter" idx="20" hasCustomPrompt="1"/>
          </p:nvPr>
        </p:nvSpPr>
        <p:spPr>
          <a:xfrm>
            <a:off x="6989963" y="1639148"/>
            <a:ext cx="4324350" cy="898525"/>
          </a:xfrm>
        </p:spPr>
        <p:txBody>
          <a:bodyPr anchor="b">
            <a:normAutofit/>
          </a:bodyPr>
          <a:lstStyle>
            <a:lvl1pPr marL="0" indent="0" algn="ctr">
              <a:buFontTx/>
              <a:buNone/>
              <a:defRPr sz="3200" b="1" i="0">
                <a:solidFill>
                  <a:schemeClr val="accent2"/>
                </a:solidFill>
                <a:latin typeface="Gotham Bold" panose="02000604030000020004" pitchFamily="2" charset="0"/>
              </a:defRPr>
            </a:lvl1pPr>
          </a:lstStyle>
          <a:p>
            <a:pPr lvl="0"/>
            <a:r>
              <a:rPr lang="en-US"/>
              <a:t>Click to edit </a:t>
            </a:r>
            <a:r>
              <a:rPr lang="en-US" err="1"/>
              <a:t>Edit</a:t>
            </a:r>
            <a:endParaRPr lang="en-US"/>
          </a:p>
        </p:txBody>
      </p:sp>
    </p:spTree>
    <p:extLst>
      <p:ext uri="{BB962C8B-B14F-4D97-AF65-F5344CB8AC3E}">
        <p14:creationId xmlns:p14="http://schemas.microsoft.com/office/powerpoint/2010/main" val="3098098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A62998A-B206-624B-A746-DF3D06756E43}"/>
              </a:ext>
            </a:extLst>
          </p:cNvPr>
          <p:cNvSpPr/>
          <p:nvPr userDrawn="1"/>
        </p:nvSpPr>
        <p:spPr>
          <a:xfrm>
            <a:off x="0" y="0"/>
            <a:ext cx="12192000" cy="6858000"/>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rmAutofit/>
          </a:bodyPr>
          <a:lstStyle/>
          <a:p>
            <a:pPr marL="0" marR="0" indent="0" algn="l" defTabSz="914400" rtl="0" fontAlgn="auto" latinLnBrk="0" hangingPunct="0">
              <a:lnSpc>
                <a:spcPct val="90000"/>
              </a:lnSpc>
              <a:spcBef>
                <a:spcPts val="0"/>
              </a:spcBef>
              <a:spcAft>
                <a:spcPts val="0"/>
              </a:spcAft>
              <a:buClrTx/>
              <a:buSzTx/>
              <a:buFontTx/>
              <a:buNone/>
              <a:tabLst/>
            </a:pPr>
            <a:endParaRPr kumimoji="0" lang="en-US" sz="4700" b="1" i="0" u="none" strike="noStrike" cap="none" spc="0" normalizeH="0" baseline="0">
              <a:ln>
                <a:noFill/>
              </a:ln>
              <a:solidFill>
                <a:srgbClr val="5AAA60"/>
              </a:solidFill>
              <a:effectLst/>
              <a:uFillTx/>
              <a:latin typeface="+mn-lt"/>
              <a:ea typeface="+mn-ea"/>
              <a:cs typeface="+mn-cs"/>
              <a:sym typeface="Gotham"/>
            </a:endParaRPr>
          </a:p>
        </p:txBody>
      </p:sp>
      <p:pic>
        <p:nvPicPr>
          <p:cNvPr id="5" name="Picture 4">
            <a:extLst>
              <a:ext uri="{FF2B5EF4-FFF2-40B4-BE49-F238E27FC236}">
                <a16:creationId xmlns:a16="http://schemas.microsoft.com/office/drawing/2014/main" id="{FA6804DC-BD74-F143-9F32-69B30B1D8DB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70731" y="2295289"/>
            <a:ext cx="5450537" cy="2267422"/>
          </a:xfrm>
          <a:prstGeom prst="rect">
            <a:avLst/>
          </a:prstGeom>
        </p:spPr>
      </p:pic>
    </p:spTree>
    <p:extLst>
      <p:ext uri="{BB962C8B-B14F-4D97-AF65-F5344CB8AC3E}">
        <p14:creationId xmlns:p14="http://schemas.microsoft.com/office/powerpoint/2010/main" val="25191780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06D771-A1A8-5C4F-BFFF-670F3BF049C0}"/>
              </a:ext>
            </a:extLst>
          </p:cNvPr>
          <p:cNvSpPr>
            <a:spLocks noGrp="1"/>
          </p:cNvSpPr>
          <p:nvPr>
            <p:ph type="title"/>
          </p:nvPr>
        </p:nvSpPr>
        <p:spPr>
          <a:xfrm>
            <a:off x="874713" y="333375"/>
            <a:ext cx="7735887" cy="1260491"/>
          </a:xfrm>
          <a:prstGeom prst="rect">
            <a:avLst/>
          </a:prstGeom>
        </p:spPr>
        <p:txBody>
          <a:bodyPr vert="horz" lIns="0" tIns="0" rIns="0" bIns="0" rtlCol="0" anchor="b">
            <a:normAutofit/>
          </a:bodyPr>
          <a:lstStyle/>
          <a:p>
            <a:r>
              <a:rPr lang="en-US"/>
              <a:t>Click to edit title</a:t>
            </a:r>
          </a:p>
        </p:txBody>
      </p:sp>
      <p:sp>
        <p:nvSpPr>
          <p:cNvPr id="3" name="Text Placeholder 2">
            <a:extLst>
              <a:ext uri="{FF2B5EF4-FFF2-40B4-BE49-F238E27FC236}">
                <a16:creationId xmlns:a16="http://schemas.microsoft.com/office/drawing/2014/main" id="{DB13BF7F-11F6-1C4D-99CF-CE562BB3F0AF}"/>
              </a:ext>
            </a:extLst>
          </p:cNvPr>
          <p:cNvSpPr>
            <a:spLocks noGrp="1"/>
          </p:cNvSpPr>
          <p:nvPr>
            <p:ph type="body" idx="1"/>
          </p:nvPr>
        </p:nvSpPr>
        <p:spPr>
          <a:xfrm>
            <a:off x="874713" y="1989137"/>
            <a:ext cx="10621962" cy="4140201"/>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3C0A62-22C4-9744-AECC-3519B6958B94}"/>
              </a:ext>
            </a:extLst>
          </p:cNvPr>
          <p:cNvSpPr>
            <a:spLocks noGrp="1"/>
          </p:cNvSpPr>
          <p:nvPr>
            <p:ph type="dt" sz="half" idx="2"/>
          </p:nvPr>
        </p:nvSpPr>
        <p:spPr>
          <a:xfrm>
            <a:off x="874713" y="6356350"/>
            <a:ext cx="2886075" cy="365125"/>
          </a:xfrm>
          <a:prstGeom prst="rect">
            <a:avLst/>
          </a:prstGeom>
        </p:spPr>
        <p:txBody>
          <a:bodyPr vert="horz" lIns="91440" tIns="45720" rIns="91440" bIns="45720" rtlCol="0" anchor="ctr"/>
          <a:lstStyle>
            <a:lvl1pPr algn="l">
              <a:defRPr sz="1200" b="0" i="0">
                <a:solidFill>
                  <a:schemeClr val="tx1">
                    <a:tint val="75000"/>
                  </a:schemeClr>
                </a:solidFill>
                <a:latin typeface="Gotham Book" panose="02000604040000020004" pitchFamily="2" charset="0"/>
              </a:defRPr>
            </a:lvl1pPr>
          </a:lstStyle>
          <a:p>
            <a:fld id="{CB4625B5-9D39-B743-81F3-A2814805E14F}" type="datetimeFigureOut">
              <a:rPr lang="en-US" smtClean="0"/>
              <a:pPr/>
              <a:t>6/21/2023</a:t>
            </a:fld>
            <a:endParaRPr lang="en-US"/>
          </a:p>
        </p:txBody>
      </p:sp>
      <p:sp>
        <p:nvSpPr>
          <p:cNvPr id="5" name="Footer Placeholder 4">
            <a:extLst>
              <a:ext uri="{FF2B5EF4-FFF2-40B4-BE49-F238E27FC236}">
                <a16:creationId xmlns:a16="http://schemas.microsoft.com/office/drawing/2014/main" id="{8CF717E9-455A-F348-8C78-C71CE2020400}"/>
              </a:ext>
            </a:extLst>
          </p:cNvPr>
          <p:cNvSpPr>
            <a:spLocks noGrp="1"/>
          </p:cNvSpPr>
          <p:nvPr>
            <p:ph type="ftr" sz="quarter" idx="3"/>
          </p:nvPr>
        </p:nvSpPr>
        <p:spPr>
          <a:xfrm>
            <a:off x="4128294"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Gotham Book" panose="02000604040000020004" pitchFamily="2" charset="0"/>
              </a:defRPr>
            </a:lvl1pPr>
          </a:lstStyle>
          <a:p>
            <a:endParaRPr lang="en-US"/>
          </a:p>
        </p:txBody>
      </p:sp>
      <p:sp>
        <p:nvSpPr>
          <p:cNvPr id="6" name="Slide Number Placeholder 5">
            <a:extLst>
              <a:ext uri="{FF2B5EF4-FFF2-40B4-BE49-F238E27FC236}">
                <a16:creationId xmlns:a16="http://schemas.microsoft.com/office/drawing/2014/main" id="{38C0806C-1593-2F4B-AA00-85AC9AF61E70}"/>
              </a:ext>
            </a:extLst>
          </p:cNvPr>
          <p:cNvSpPr>
            <a:spLocks noGrp="1"/>
          </p:cNvSpPr>
          <p:nvPr>
            <p:ph type="sldNum" sz="quarter" idx="4"/>
          </p:nvPr>
        </p:nvSpPr>
        <p:spPr>
          <a:xfrm>
            <a:off x="8610600" y="6356350"/>
            <a:ext cx="2886074" cy="365125"/>
          </a:xfrm>
          <a:prstGeom prst="rect">
            <a:avLst/>
          </a:prstGeom>
        </p:spPr>
        <p:txBody>
          <a:bodyPr vert="horz" lIns="91440" tIns="45720" rIns="91440" bIns="45720" rtlCol="0" anchor="ctr"/>
          <a:lstStyle>
            <a:lvl1pPr algn="r">
              <a:defRPr sz="1200" b="0" i="0">
                <a:solidFill>
                  <a:schemeClr val="tx1">
                    <a:tint val="75000"/>
                  </a:schemeClr>
                </a:solidFill>
                <a:latin typeface="Gotham Book" panose="02000604040000020004" pitchFamily="2" charset="0"/>
              </a:defRPr>
            </a:lvl1pPr>
          </a:lstStyle>
          <a:p>
            <a:fld id="{182ED1F7-0DAF-604F-AAD0-0B909AFF8955}" type="slidenum">
              <a:rPr lang="en-US" smtClean="0"/>
              <a:pPr/>
              <a:t>‹#›</a:t>
            </a:fld>
            <a:endParaRPr lang="en-US"/>
          </a:p>
        </p:txBody>
      </p:sp>
    </p:spTree>
    <p:extLst>
      <p:ext uri="{BB962C8B-B14F-4D97-AF65-F5344CB8AC3E}">
        <p14:creationId xmlns:p14="http://schemas.microsoft.com/office/powerpoint/2010/main" val="2379094413"/>
      </p:ext>
    </p:extLst>
  </p:cSld>
  <p:clrMap bg1="lt1" tx1="dk1" bg2="lt2" tx2="dk2" accent1="accent1" accent2="accent2" accent3="accent3" accent4="accent4" accent5="accent5" accent6="accent6" hlink="hlink" folHlink="folHlink"/>
  <p:sldLayoutIdLst>
    <p:sldLayoutId id="2147483679" r:id="rId1"/>
    <p:sldLayoutId id="2147483685" r:id="rId2"/>
    <p:sldLayoutId id="2147483703" r:id="rId3"/>
    <p:sldLayoutId id="2147483700" r:id="rId4"/>
  </p:sldLayoutIdLst>
  <p:txStyles>
    <p:titleStyle>
      <a:lvl1pPr algn="l" defTabSz="914400" rtl="0" eaLnBrk="1" latinLnBrk="0" hangingPunct="1">
        <a:lnSpc>
          <a:spcPct val="110000"/>
        </a:lnSpc>
        <a:spcBef>
          <a:spcPct val="0"/>
        </a:spcBef>
        <a:buNone/>
        <a:defRPr sz="3200" b="1" i="0" kern="1200">
          <a:solidFill>
            <a:schemeClr val="accent2"/>
          </a:solidFill>
          <a:latin typeface="Gotham Bold" panose="02000604030000020004"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b="0" i="0" kern="1200">
          <a:solidFill>
            <a:schemeClr val="tx1"/>
          </a:solidFill>
          <a:latin typeface="Gotham Medium" panose="0200060403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Gotham Book" panose="0200060404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Gotham Book" panose="0200060404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Gotham Book" panose="0200060404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Gotham Book" panose="0200060404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51" userDrawn="1">
          <p15:clr>
            <a:srgbClr val="F26B43"/>
          </p15:clr>
        </p15:guide>
        <p15:guide id="2" pos="7355" userDrawn="1">
          <p15:clr>
            <a:srgbClr val="F26B43"/>
          </p15:clr>
        </p15:guide>
        <p15:guide id="4" orient="horz" pos="3861">
          <p15:clr>
            <a:srgbClr val="F26B43"/>
          </p15:clr>
        </p15:guide>
        <p15:guide id="7" pos="5881" userDrawn="1">
          <p15:clr>
            <a:srgbClr val="F26B43"/>
          </p15:clr>
        </p15:guide>
        <p15:guide id="8" orient="horz" pos="210">
          <p15:clr>
            <a:srgbClr val="F26B43"/>
          </p15:clr>
        </p15:guide>
        <p15:guide id="9" orient="horz" pos="1003">
          <p15:clr>
            <a:srgbClr val="F26B43"/>
          </p15:clr>
        </p15:guide>
        <p15:guide id="10" orient="horz" pos="1253" userDrawn="1">
          <p15:clr>
            <a:srgbClr val="F26B43"/>
          </p15:clr>
        </p15:guide>
        <p15:guide id="11" orient="horz" pos="663" userDrawn="1">
          <p15:clr>
            <a:srgbClr val="F26B43"/>
          </p15:clr>
        </p15:guide>
        <p15:guide id="14" pos="438" userDrawn="1">
          <p15:clr>
            <a:srgbClr val="F26B43"/>
          </p15:clr>
        </p15:guide>
        <p15:guide id="15" pos="7242" userDrawn="1">
          <p15:clr>
            <a:srgbClr val="F26B43"/>
          </p15:clr>
        </p15:guide>
        <p15:guide id="16" orient="horz" pos="193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3.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oma.org.au/anatomy-out-home" TargetMode="External"/><Relationship Id="rId2" Type="http://schemas.openxmlformats.org/officeDocument/2006/relationships/slideLayout" Target="../slideLayouts/slideLayout4.xml"/><Relationship Id="rId1"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CC6357-A5FC-0E42-5784-6C413037571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349" b="16255"/>
          <a:stretch/>
        </p:blipFill>
        <p:spPr>
          <a:xfrm>
            <a:off x="-42863" y="1"/>
            <a:ext cx="12234863" cy="6858000"/>
          </a:xfrm>
          <a:prstGeom prst="rect">
            <a:avLst/>
          </a:prstGeom>
        </p:spPr>
      </p:pic>
      <p:sp>
        <p:nvSpPr>
          <p:cNvPr id="11" name="Rectangle 10">
            <a:extLst>
              <a:ext uri="{FF2B5EF4-FFF2-40B4-BE49-F238E27FC236}">
                <a16:creationId xmlns:a16="http://schemas.microsoft.com/office/drawing/2014/main" id="{BD5758B5-5781-AA41-BFA4-F29CB9533B83}"/>
              </a:ext>
            </a:extLst>
          </p:cNvPr>
          <p:cNvSpPr>
            <a:spLocks noChangeAspect="1"/>
          </p:cNvSpPr>
          <p:nvPr/>
        </p:nvSpPr>
        <p:spPr>
          <a:xfrm>
            <a:off x="408661" y="0"/>
            <a:ext cx="4128221" cy="5633357"/>
          </a:xfrm>
          <a:prstGeom prst="rect">
            <a:avLst/>
          </a:prstGeom>
          <a:solidFill>
            <a:schemeClr val="accent2">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ED501CB6-00ED-6B46-BED9-248D8DFA75C4}"/>
              </a:ext>
            </a:extLst>
          </p:cNvPr>
          <p:cNvSpPr>
            <a:spLocks noGrp="1"/>
          </p:cNvSpPr>
          <p:nvPr>
            <p:ph type="ctrTitle"/>
          </p:nvPr>
        </p:nvSpPr>
        <p:spPr>
          <a:xfrm>
            <a:off x="958571" y="1850794"/>
            <a:ext cx="5001872" cy="3958867"/>
          </a:xfrm>
        </p:spPr>
        <p:txBody>
          <a:bodyPr anchor="t">
            <a:noAutofit/>
          </a:bodyPr>
          <a:lstStyle>
            <a:lvl1pPr algn="l">
              <a:defRPr sz="4400" b="1" i="0">
                <a:solidFill>
                  <a:schemeClr val="bg1"/>
                </a:solidFill>
                <a:latin typeface="Gotham Bold" panose="02000604030000020004" pitchFamily="2" charset="0"/>
              </a:defRPr>
            </a:lvl1pPr>
          </a:lstStyle>
          <a:p>
            <a:br>
              <a:rPr lang="en-US" sz="4000"/>
            </a:br>
            <a:endParaRPr lang="en-US" sz="4000"/>
          </a:p>
        </p:txBody>
      </p:sp>
      <p:sp>
        <p:nvSpPr>
          <p:cNvPr id="13" name="Subtitle 2">
            <a:extLst>
              <a:ext uri="{FF2B5EF4-FFF2-40B4-BE49-F238E27FC236}">
                <a16:creationId xmlns:a16="http://schemas.microsoft.com/office/drawing/2014/main" id="{F48CB742-8F14-814F-BB8A-C039035E671C}"/>
              </a:ext>
            </a:extLst>
          </p:cNvPr>
          <p:cNvSpPr>
            <a:spLocks noGrp="1"/>
          </p:cNvSpPr>
          <p:nvPr>
            <p:ph type="subTitle" idx="1"/>
          </p:nvPr>
        </p:nvSpPr>
        <p:spPr>
          <a:xfrm>
            <a:off x="985002" y="4918471"/>
            <a:ext cx="3826669" cy="1415359"/>
          </a:xfrm>
        </p:spPr>
        <p:txBody>
          <a:bodyPr/>
          <a:lstStyle>
            <a:lvl1pPr marL="0" indent="0" algn="l">
              <a:buNone/>
              <a:defRPr sz="2400" b="0" i="0">
                <a:solidFill>
                  <a:schemeClr val="tx1"/>
                </a:solidFill>
                <a:latin typeface="Gotham Medium" panose="0200060403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b="1">
                <a:solidFill>
                  <a:schemeClr val="bg1"/>
                </a:solidFill>
                <a:latin typeface="Gotham Book" pitchFamily="50" charset="0"/>
                <a:cs typeface="Gotham Book" pitchFamily="50" charset="0"/>
              </a:rPr>
              <a:t>June 2023</a:t>
            </a:r>
          </a:p>
        </p:txBody>
      </p:sp>
      <p:cxnSp>
        <p:nvCxnSpPr>
          <p:cNvPr id="14" name="Straight Connector 13">
            <a:extLst>
              <a:ext uri="{FF2B5EF4-FFF2-40B4-BE49-F238E27FC236}">
                <a16:creationId xmlns:a16="http://schemas.microsoft.com/office/drawing/2014/main" id="{B0B499F3-AE75-5646-A17E-79E67C050447}"/>
              </a:ext>
            </a:extLst>
          </p:cNvPr>
          <p:cNvCxnSpPr>
            <a:cxnSpLocks/>
          </p:cNvCxnSpPr>
          <p:nvPr/>
        </p:nvCxnSpPr>
        <p:spPr>
          <a:xfrm>
            <a:off x="958572" y="4713047"/>
            <a:ext cx="2092845" cy="0"/>
          </a:xfrm>
          <a:prstGeom prst="line">
            <a:avLst/>
          </a:prstGeom>
          <a:ln w="76200">
            <a:solidFill>
              <a:schemeClr val="bg1"/>
            </a:solidFill>
          </a:ln>
        </p:spPr>
        <p:style>
          <a:lnRef idx="3">
            <a:schemeClr val="accent2"/>
          </a:lnRef>
          <a:fillRef idx="0">
            <a:schemeClr val="accent2"/>
          </a:fillRef>
          <a:effectRef idx="2">
            <a:schemeClr val="accent2"/>
          </a:effectRef>
          <a:fontRef idx="minor">
            <a:schemeClr val="tx1"/>
          </a:fontRef>
        </p:style>
      </p:cxnSp>
      <p:pic>
        <p:nvPicPr>
          <p:cNvPr id="10" name="Picture 9" descr="AnatomyOfOoh.png">
            <a:extLst>
              <a:ext uri="{FF2B5EF4-FFF2-40B4-BE49-F238E27FC236}">
                <a16:creationId xmlns:a16="http://schemas.microsoft.com/office/drawing/2014/main" id="{38C83070-7124-43E0-8EA5-5424C6770C7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5002" y="176305"/>
            <a:ext cx="2276174" cy="1426036"/>
          </a:xfrm>
          <a:prstGeom prst="rect">
            <a:avLst/>
          </a:prstGeom>
        </p:spPr>
      </p:pic>
      <p:pic>
        <p:nvPicPr>
          <p:cNvPr id="15" name="Picture 14">
            <a:extLst>
              <a:ext uri="{FF2B5EF4-FFF2-40B4-BE49-F238E27FC236}">
                <a16:creationId xmlns:a16="http://schemas.microsoft.com/office/drawing/2014/main" id="{CF427827-30CB-48E9-9FDD-E814E6CFC95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073763" y="0"/>
            <a:ext cx="2581547" cy="1073923"/>
          </a:xfrm>
          <a:prstGeom prst="rect">
            <a:avLst/>
          </a:prstGeom>
        </p:spPr>
      </p:pic>
      <p:sp>
        <p:nvSpPr>
          <p:cNvPr id="2" name="TextBox 1">
            <a:extLst>
              <a:ext uri="{FF2B5EF4-FFF2-40B4-BE49-F238E27FC236}">
                <a16:creationId xmlns:a16="http://schemas.microsoft.com/office/drawing/2014/main" id="{9B169CDA-4A9E-F22E-620B-386ECBF7B59E}"/>
              </a:ext>
            </a:extLst>
          </p:cNvPr>
          <p:cNvSpPr txBox="1"/>
          <p:nvPr/>
        </p:nvSpPr>
        <p:spPr>
          <a:xfrm>
            <a:off x="767796" y="2170872"/>
            <a:ext cx="3495793" cy="2308324"/>
          </a:xfrm>
          <a:prstGeom prst="rect">
            <a:avLst/>
          </a:prstGeom>
          <a:noFill/>
        </p:spPr>
        <p:txBody>
          <a:bodyPr wrap="square" lIns="91440" tIns="45720" rIns="91440" bIns="45720" rtlCol="0" anchor="t">
            <a:spAutoFit/>
          </a:bodyPr>
          <a:lstStyle/>
          <a:p>
            <a:r>
              <a:rPr lang="en-US" sz="3600">
                <a:solidFill>
                  <a:schemeClr val="bg1"/>
                </a:solidFill>
                <a:latin typeface="Gotham Bold"/>
                <a:cs typeface="Gotham Bold" pitchFamily="50" charset="0"/>
              </a:rPr>
              <a:t>Special Edition: </a:t>
            </a:r>
            <a:br>
              <a:rPr lang="en-US" sz="3600">
                <a:solidFill>
                  <a:schemeClr val="bg1"/>
                </a:solidFill>
                <a:latin typeface="Gotham Bold"/>
                <a:cs typeface="Gotham Bold" pitchFamily="50" charset="0"/>
              </a:rPr>
            </a:br>
            <a:r>
              <a:rPr lang="en-US" sz="3600">
                <a:solidFill>
                  <a:schemeClr val="bg1"/>
                </a:solidFill>
                <a:latin typeface="Gotham Bold"/>
                <a:cs typeface="Gotham Bold" pitchFamily="50" charset="0"/>
              </a:rPr>
              <a:t>Global Insights</a:t>
            </a:r>
            <a:endParaRPr lang="en-AU" sz="3600">
              <a:solidFill>
                <a:schemeClr val="bg1"/>
              </a:solidFill>
              <a:latin typeface="Gotham Bold"/>
              <a:cs typeface="Gotham Bold" pitchFamily="50" charset="0"/>
            </a:endParaRPr>
          </a:p>
        </p:txBody>
      </p:sp>
    </p:spTree>
    <p:custDataLst>
      <p:tags r:id="rId1"/>
    </p:custDataLst>
    <p:extLst>
      <p:ext uri="{BB962C8B-B14F-4D97-AF65-F5344CB8AC3E}">
        <p14:creationId xmlns:p14="http://schemas.microsoft.com/office/powerpoint/2010/main" val="764473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185E7A1-CDB5-4904-A084-450F129524DE}"/>
              </a:ext>
            </a:extLst>
          </p:cNvPr>
          <p:cNvSpPr>
            <a:spLocks noGrp="1"/>
          </p:cNvSpPr>
          <p:nvPr>
            <p:ph type="body" sz="quarter" idx="19"/>
          </p:nvPr>
        </p:nvSpPr>
        <p:spPr>
          <a:xfrm>
            <a:off x="6337355" y="521492"/>
            <a:ext cx="5293360" cy="1233579"/>
          </a:xfrm>
        </p:spPr>
        <p:txBody>
          <a:bodyPr>
            <a:noAutofit/>
          </a:bodyPr>
          <a:lstStyle/>
          <a:p>
            <a:pPr defTabSz="1219170">
              <a:lnSpc>
                <a:spcPct val="100000"/>
              </a:lnSpc>
              <a:spcBef>
                <a:spcPts val="0"/>
              </a:spcBef>
            </a:pPr>
            <a:r>
              <a:rPr lang="en-AU" sz="4000" b="1">
                <a:solidFill>
                  <a:srgbClr val="27AC4E"/>
                </a:solidFill>
              </a:rPr>
              <a:t>How does OOH compare on the world stage?</a:t>
            </a:r>
          </a:p>
        </p:txBody>
      </p:sp>
      <p:sp>
        <p:nvSpPr>
          <p:cNvPr id="9" name="TextBox 8">
            <a:extLst>
              <a:ext uri="{FF2B5EF4-FFF2-40B4-BE49-F238E27FC236}">
                <a16:creationId xmlns:a16="http://schemas.microsoft.com/office/drawing/2014/main" id="{D6749B6A-7F0C-4DE1-BD14-0610E6BF1772}"/>
              </a:ext>
            </a:extLst>
          </p:cNvPr>
          <p:cNvSpPr txBox="1"/>
          <p:nvPr/>
        </p:nvSpPr>
        <p:spPr>
          <a:xfrm>
            <a:off x="6611544" y="2978145"/>
            <a:ext cx="5287646" cy="2862322"/>
          </a:xfrm>
          <a:prstGeom prst="rect">
            <a:avLst/>
          </a:prstGeom>
          <a:noFill/>
        </p:spPr>
        <p:txBody>
          <a:bodyPr wrap="square" rtlCol="0">
            <a:spAutoFit/>
          </a:bodyPr>
          <a:lstStyle/>
          <a:p>
            <a:pPr lvl="0">
              <a:defRPr/>
            </a:pPr>
            <a:r>
              <a:rPr lang="en-US">
                <a:solidFill>
                  <a:srgbClr val="55504C">
                    <a:lumMod val="75000"/>
                  </a:srgbClr>
                </a:solidFill>
                <a:latin typeface="Gotham Book" pitchFamily="50" charset="0"/>
                <a:cs typeface="Gotham Book" pitchFamily="50" charset="0"/>
              </a:rPr>
              <a:t>This month, at the World Out of Home Conference in Lisbon, Mark </a:t>
            </a:r>
            <a:r>
              <a:rPr lang="en-US" err="1">
                <a:solidFill>
                  <a:srgbClr val="55504C">
                    <a:lumMod val="75000"/>
                  </a:srgbClr>
                </a:solidFill>
                <a:latin typeface="Gotham Book" pitchFamily="50" charset="0"/>
                <a:cs typeface="Gotham Book" pitchFamily="50" charset="0"/>
              </a:rPr>
              <a:t>Boidman</a:t>
            </a:r>
            <a:r>
              <a:rPr lang="en-US">
                <a:solidFill>
                  <a:srgbClr val="55504C">
                    <a:lumMod val="75000"/>
                  </a:srgbClr>
                </a:solidFill>
                <a:latin typeface="Gotham Book" pitchFamily="50" charset="0"/>
                <a:cs typeface="Gotham Book" pitchFamily="50" charset="0"/>
              </a:rPr>
              <a:t> from Solomon Partners, presented on the value of OOH in a global context. </a:t>
            </a:r>
          </a:p>
          <a:p>
            <a:pPr lvl="0">
              <a:defRPr/>
            </a:pPr>
            <a:endParaRPr lang="en-US">
              <a:solidFill>
                <a:srgbClr val="55504C">
                  <a:lumMod val="75000"/>
                </a:srgbClr>
              </a:solidFill>
              <a:latin typeface="Gotham Book" pitchFamily="50" charset="0"/>
              <a:cs typeface="Gotham Book" pitchFamily="50" charset="0"/>
            </a:endParaRPr>
          </a:p>
          <a:p>
            <a:pPr lvl="0">
              <a:defRPr/>
            </a:pPr>
            <a:r>
              <a:rPr lang="en-US">
                <a:solidFill>
                  <a:srgbClr val="55504C">
                    <a:lumMod val="75000"/>
                  </a:srgbClr>
                </a:solidFill>
                <a:latin typeface="Gotham Book" pitchFamily="50" charset="0"/>
                <a:cs typeface="Gotham Book" pitchFamily="50" charset="0"/>
              </a:rPr>
              <a:t>In this Anatomy of OOH, we explore some of their key findings, including how OOH compares to other channels in reach, CPM and recall.  </a:t>
            </a:r>
          </a:p>
          <a:p>
            <a:pPr lvl="0">
              <a:defRPr/>
            </a:pPr>
            <a:endParaRPr lang="en-US">
              <a:solidFill>
                <a:srgbClr val="55504C">
                  <a:lumMod val="75000"/>
                </a:srgbClr>
              </a:solidFill>
              <a:latin typeface="Gotham Book" pitchFamily="50" charset="0"/>
              <a:cs typeface="Gotham Book" pitchFamily="50" charset="0"/>
            </a:endParaRPr>
          </a:p>
        </p:txBody>
      </p:sp>
      <p:pic>
        <p:nvPicPr>
          <p:cNvPr id="2" name="Picture 1">
            <a:extLst>
              <a:ext uri="{FF2B5EF4-FFF2-40B4-BE49-F238E27FC236}">
                <a16:creationId xmlns:a16="http://schemas.microsoft.com/office/drawing/2014/main" id="{880E38D7-1369-E499-4D0F-B35D2143DC58}"/>
              </a:ext>
            </a:extLst>
          </p:cNvPr>
          <p:cNvPicPr>
            <a:picLocks noChangeAspect="1"/>
          </p:cNvPicPr>
          <p:nvPr/>
        </p:nvPicPr>
        <p:blipFill rotWithShape="1">
          <a:blip r:embed="rId4"/>
          <a:srcRect l="37742" r="3054"/>
          <a:stretch/>
        </p:blipFill>
        <p:spPr>
          <a:xfrm>
            <a:off x="-1" y="0"/>
            <a:ext cx="6096001" cy="6869841"/>
          </a:xfrm>
          <a:prstGeom prst="rect">
            <a:avLst/>
          </a:prstGeom>
        </p:spPr>
      </p:pic>
      <p:sp>
        <p:nvSpPr>
          <p:cNvPr id="3" name="TextBox 2">
            <a:extLst>
              <a:ext uri="{FF2B5EF4-FFF2-40B4-BE49-F238E27FC236}">
                <a16:creationId xmlns:a16="http://schemas.microsoft.com/office/drawing/2014/main" id="{F1EAF139-8FDB-6D39-1427-86D0CF5B5A13}"/>
              </a:ext>
            </a:extLst>
          </p:cNvPr>
          <p:cNvSpPr txBox="1"/>
          <p:nvPr/>
        </p:nvSpPr>
        <p:spPr>
          <a:xfrm>
            <a:off x="6611544" y="6232545"/>
            <a:ext cx="4744982" cy="246221"/>
          </a:xfrm>
          <a:prstGeom prst="rect">
            <a:avLst/>
          </a:prstGeom>
          <a:noFill/>
        </p:spPr>
        <p:txBody>
          <a:bodyPr wrap="square" rtlCol="0">
            <a:spAutoFit/>
          </a:bodyPr>
          <a:lstStyle/>
          <a:p>
            <a:r>
              <a:rPr lang="en-AU" sz="1000"/>
              <a:t>Solomon Partners, Mark </a:t>
            </a:r>
            <a:r>
              <a:rPr lang="en-AU" sz="1000" err="1"/>
              <a:t>Boidman</a:t>
            </a:r>
            <a:r>
              <a:rPr lang="en-AU" sz="1000"/>
              <a:t> 2023 WOO presentation. </a:t>
            </a:r>
          </a:p>
        </p:txBody>
      </p:sp>
    </p:spTree>
    <p:custDataLst>
      <p:tags r:id="rId1"/>
    </p:custDataLst>
    <p:extLst>
      <p:ext uri="{BB962C8B-B14F-4D97-AF65-F5344CB8AC3E}">
        <p14:creationId xmlns:p14="http://schemas.microsoft.com/office/powerpoint/2010/main" val="4177621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4B4C7F4-BFE7-FE28-C89E-5A7830BD46A3}"/>
              </a:ext>
            </a:extLst>
          </p:cNvPr>
          <p:cNvSpPr txBox="1">
            <a:spLocks/>
          </p:cNvSpPr>
          <p:nvPr/>
        </p:nvSpPr>
        <p:spPr>
          <a:xfrm>
            <a:off x="395984" y="426810"/>
            <a:ext cx="10757791" cy="1200148"/>
          </a:xfrm>
          <a:prstGeom prst="rect">
            <a:avLst/>
          </a:prstGeom>
        </p:spPr>
        <p:txBody>
          <a:bodyPr vert="horz" lIns="0" tIns="0" rIns="0" bIns="0" rtlCol="0" anchor="t">
            <a:noAutofit/>
          </a:bodyPr>
          <a:lstStyle>
            <a:lvl1pPr algn="l" defTabSz="914400" rtl="0" eaLnBrk="1" latinLnBrk="0" hangingPunct="1">
              <a:lnSpc>
                <a:spcPct val="110000"/>
              </a:lnSpc>
              <a:spcBef>
                <a:spcPct val="0"/>
              </a:spcBef>
              <a:buNone/>
              <a:defRPr sz="3200" b="1" i="0" kern="1200">
                <a:solidFill>
                  <a:schemeClr val="accent2"/>
                </a:solidFill>
                <a:latin typeface="Gotham Bold" panose="02000604030000020004" pitchFamily="2" charset="0"/>
                <a:ea typeface="+mj-ea"/>
                <a:cs typeface="+mj-cs"/>
              </a:defRPr>
            </a:lvl1pPr>
          </a:lstStyle>
          <a:p>
            <a:r>
              <a:rPr lang="en-AU" sz="3600">
                <a:solidFill>
                  <a:schemeClr val="tx2">
                    <a:lumMod val="75000"/>
                  </a:schemeClr>
                </a:solidFill>
                <a:latin typeface="Gotham Bold"/>
                <a:cs typeface="Gotham Bold" pitchFamily="50" charset="0"/>
              </a:rPr>
              <a:t>Global OOH Market Growth </a:t>
            </a:r>
          </a:p>
        </p:txBody>
      </p:sp>
      <p:sp>
        <p:nvSpPr>
          <p:cNvPr id="6" name="TextBox 5">
            <a:extLst>
              <a:ext uri="{FF2B5EF4-FFF2-40B4-BE49-F238E27FC236}">
                <a16:creationId xmlns:a16="http://schemas.microsoft.com/office/drawing/2014/main" id="{E780F53B-1CCA-2349-6C2C-E4E4A89B6E2A}"/>
              </a:ext>
            </a:extLst>
          </p:cNvPr>
          <p:cNvSpPr txBox="1"/>
          <p:nvPr/>
        </p:nvSpPr>
        <p:spPr>
          <a:xfrm>
            <a:off x="569849" y="5790397"/>
            <a:ext cx="10415710" cy="369332"/>
          </a:xfrm>
          <a:prstGeom prst="rect">
            <a:avLst/>
          </a:prstGeom>
          <a:noFill/>
        </p:spPr>
        <p:txBody>
          <a:bodyPr wrap="square" lIns="91440" tIns="45720" rIns="91440" bIns="45720" rtlCol="0" anchor="t">
            <a:spAutoFit/>
          </a:bodyPr>
          <a:lstStyle/>
          <a:p>
            <a:r>
              <a:rPr lang="en-US">
                <a:effectLst/>
                <a:latin typeface="Gotham Book" pitchFamily="50" charset="0"/>
                <a:ea typeface="Times New Roman" panose="02020603050405020304" pitchFamily="18" charset="0"/>
                <a:cs typeface="Gotham Book" pitchFamily="50" charset="0"/>
              </a:rPr>
              <a:t>In 23 years, OOH has only experienced real negative growth twice. </a:t>
            </a:r>
          </a:p>
        </p:txBody>
      </p:sp>
      <p:sp>
        <p:nvSpPr>
          <p:cNvPr id="2" name="TextBox 1">
            <a:extLst>
              <a:ext uri="{FF2B5EF4-FFF2-40B4-BE49-F238E27FC236}">
                <a16:creationId xmlns:a16="http://schemas.microsoft.com/office/drawing/2014/main" id="{52F0ABE0-A5AD-529A-859D-C2575B5F2953}"/>
              </a:ext>
            </a:extLst>
          </p:cNvPr>
          <p:cNvSpPr txBox="1"/>
          <p:nvPr/>
        </p:nvSpPr>
        <p:spPr>
          <a:xfrm>
            <a:off x="395984" y="6431190"/>
            <a:ext cx="4749152" cy="246221"/>
          </a:xfrm>
          <a:prstGeom prst="rect">
            <a:avLst/>
          </a:prstGeom>
          <a:noFill/>
        </p:spPr>
        <p:txBody>
          <a:bodyPr wrap="square" rtlCol="0">
            <a:spAutoFit/>
          </a:bodyPr>
          <a:lstStyle/>
          <a:p>
            <a:r>
              <a:rPr lang="en-US" sz="1000"/>
              <a:t>Zenith, Statista</a:t>
            </a:r>
            <a:endParaRPr lang="en-AU" sz="1000"/>
          </a:p>
        </p:txBody>
      </p:sp>
      <p:pic>
        <p:nvPicPr>
          <p:cNvPr id="18" name="Picture 17">
            <a:extLst>
              <a:ext uri="{FF2B5EF4-FFF2-40B4-BE49-F238E27FC236}">
                <a16:creationId xmlns:a16="http://schemas.microsoft.com/office/drawing/2014/main" id="{CA259AD1-C544-FF0E-5E8B-DB977F9CF5D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5984" y="1292155"/>
            <a:ext cx="11100691" cy="4349893"/>
          </a:xfrm>
          <a:prstGeom prst="rect">
            <a:avLst/>
          </a:prstGeom>
        </p:spPr>
      </p:pic>
    </p:spTree>
    <p:extLst>
      <p:ext uri="{BB962C8B-B14F-4D97-AF65-F5344CB8AC3E}">
        <p14:creationId xmlns:p14="http://schemas.microsoft.com/office/powerpoint/2010/main" val="1472556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4B4C7F4-BFE7-FE28-C89E-5A7830BD46A3}"/>
              </a:ext>
            </a:extLst>
          </p:cNvPr>
          <p:cNvSpPr txBox="1">
            <a:spLocks/>
          </p:cNvSpPr>
          <p:nvPr/>
        </p:nvSpPr>
        <p:spPr>
          <a:xfrm>
            <a:off x="476271" y="373869"/>
            <a:ext cx="10578328" cy="1779288"/>
          </a:xfrm>
          <a:prstGeom prst="rect">
            <a:avLst/>
          </a:prstGeom>
        </p:spPr>
        <p:txBody>
          <a:bodyPr vert="horz" lIns="0" tIns="0" rIns="0" bIns="0" rtlCol="0" anchor="t">
            <a:noAutofit/>
          </a:bodyPr>
          <a:lstStyle>
            <a:lvl1pPr algn="l" defTabSz="914400" rtl="0" eaLnBrk="1" latinLnBrk="0" hangingPunct="1">
              <a:lnSpc>
                <a:spcPct val="110000"/>
              </a:lnSpc>
              <a:spcBef>
                <a:spcPct val="0"/>
              </a:spcBef>
              <a:buNone/>
              <a:defRPr sz="3200" b="1" i="0" kern="1200">
                <a:solidFill>
                  <a:schemeClr val="accent2"/>
                </a:solidFill>
                <a:latin typeface="Gotham Bold" panose="02000604030000020004" pitchFamily="2" charset="0"/>
                <a:ea typeface="+mj-ea"/>
                <a:cs typeface="+mj-cs"/>
              </a:defRPr>
            </a:lvl1pPr>
          </a:lstStyle>
          <a:p>
            <a:r>
              <a:rPr lang="en-US" sz="3600">
                <a:solidFill>
                  <a:schemeClr val="tx2">
                    <a:lumMod val="75000"/>
                  </a:schemeClr>
                </a:solidFill>
                <a:latin typeface="Gotham Bold"/>
                <a:cs typeface="Gotham Bold" pitchFamily="50" charset="0"/>
              </a:rPr>
              <a:t>The global advertising market is shifting in a big way…</a:t>
            </a:r>
            <a:endParaRPr lang="en-AU" sz="3600">
              <a:solidFill>
                <a:schemeClr val="tx2">
                  <a:lumMod val="75000"/>
                </a:schemeClr>
              </a:solidFill>
              <a:latin typeface="Gotham Bold"/>
              <a:cs typeface="Gotham Bold" pitchFamily="50" charset="0"/>
            </a:endParaRPr>
          </a:p>
        </p:txBody>
      </p:sp>
      <p:sp>
        <p:nvSpPr>
          <p:cNvPr id="6" name="TextBox 5">
            <a:extLst>
              <a:ext uri="{FF2B5EF4-FFF2-40B4-BE49-F238E27FC236}">
                <a16:creationId xmlns:a16="http://schemas.microsoft.com/office/drawing/2014/main" id="{E780F53B-1CCA-2349-6C2C-E4E4A89B6E2A}"/>
              </a:ext>
            </a:extLst>
          </p:cNvPr>
          <p:cNvSpPr txBox="1"/>
          <p:nvPr/>
        </p:nvSpPr>
        <p:spPr>
          <a:xfrm>
            <a:off x="731752" y="5497409"/>
            <a:ext cx="10578328" cy="646331"/>
          </a:xfrm>
          <a:prstGeom prst="rect">
            <a:avLst/>
          </a:prstGeom>
          <a:noFill/>
        </p:spPr>
        <p:txBody>
          <a:bodyPr wrap="square" lIns="91440" tIns="45720" rIns="91440" bIns="45720" rtlCol="0" anchor="t">
            <a:spAutoFit/>
          </a:bodyPr>
          <a:lstStyle/>
          <a:p>
            <a:r>
              <a:rPr lang="en-US">
                <a:latin typeface="Gotham Book" pitchFamily="50" charset="0"/>
                <a:ea typeface="Times New Roman" panose="02020603050405020304" pitchFamily="18" charset="0"/>
                <a:cs typeface="Gotham Book" pitchFamily="50" charset="0"/>
              </a:rPr>
              <a:t>OOH is poised to continue to take share from other channels as consumers continue to spend time outside their homes.</a:t>
            </a:r>
            <a:endParaRPr lang="en-AU">
              <a:solidFill>
                <a:schemeClr val="tx2">
                  <a:lumMod val="75000"/>
                </a:schemeClr>
              </a:solidFill>
              <a:highlight>
                <a:srgbClr val="FFFF00"/>
              </a:highlight>
              <a:latin typeface="Gotham Book" pitchFamily="50" charset="0"/>
              <a:cs typeface="Gotham Book" pitchFamily="50" charset="0"/>
            </a:endParaRPr>
          </a:p>
        </p:txBody>
      </p:sp>
      <p:sp>
        <p:nvSpPr>
          <p:cNvPr id="2" name="TextBox 1">
            <a:extLst>
              <a:ext uri="{FF2B5EF4-FFF2-40B4-BE49-F238E27FC236}">
                <a16:creationId xmlns:a16="http://schemas.microsoft.com/office/drawing/2014/main" id="{02BCEDFF-F2B5-874D-146C-CC178FBE91B5}"/>
              </a:ext>
            </a:extLst>
          </p:cNvPr>
          <p:cNvSpPr txBox="1"/>
          <p:nvPr/>
        </p:nvSpPr>
        <p:spPr>
          <a:xfrm>
            <a:off x="371476" y="6284076"/>
            <a:ext cx="11110054" cy="400110"/>
          </a:xfrm>
          <a:prstGeom prst="rect">
            <a:avLst/>
          </a:prstGeom>
          <a:noFill/>
        </p:spPr>
        <p:txBody>
          <a:bodyPr wrap="square" rtlCol="0">
            <a:spAutoFit/>
          </a:bodyPr>
          <a:lstStyle/>
          <a:p>
            <a:r>
              <a:rPr lang="en-US" sz="1000"/>
              <a:t>MAGNA Global, Zenith.</a:t>
            </a:r>
          </a:p>
          <a:p>
            <a:r>
              <a:rPr lang="en-US" sz="1000"/>
              <a:t>Note: Digital Media includes search, social and digital video.</a:t>
            </a:r>
            <a:endParaRPr lang="en-AU" sz="1000"/>
          </a:p>
        </p:txBody>
      </p:sp>
      <p:pic>
        <p:nvPicPr>
          <p:cNvPr id="8" name="Picture 7">
            <a:extLst>
              <a:ext uri="{FF2B5EF4-FFF2-40B4-BE49-F238E27FC236}">
                <a16:creationId xmlns:a16="http://schemas.microsoft.com/office/drawing/2014/main" id="{01C86335-CA83-D6CA-08BA-53AFC78AC1F7}"/>
              </a:ext>
            </a:extLst>
          </p:cNvPr>
          <p:cNvPicPr>
            <a:picLocks noChangeAspect="1"/>
          </p:cNvPicPr>
          <p:nvPr/>
        </p:nvPicPr>
        <p:blipFill>
          <a:blip r:embed="rId3"/>
          <a:stretch>
            <a:fillRect/>
          </a:stretch>
        </p:blipFill>
        <p:spPr>
          <a:xfrm>
            <a:off x="1137401" y="1708444"/>
            <a:ext cx="9206749" cy="3788965"/>
          </a:xfrm>
          <a:prstGeom prst="rect">
            <a:avLst/>
          </a:prstGeom>
        </p:spPr>
      </p:pic>
    </p:spTree>
    <p:extLst>
      <p:ext uri="{BB962C8B-B14F-4D97-AF65-F5344CB8AC3E}">
        <p14:creationId xmlns:p14="http://schemas.microsoft.com/office/powerpoint/2010/main" val="1623320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4B4C7F4-BFE7-FE28-C89E-5A7830BD46A3}"/>
              </a:ext>
            </a:extLst>
          </p:cNvPr>
          <p:cNvSpPr txBox="1">
            <a:spLocks/>
          </p:cNvSpPr>
          <p:nvPr/>
        </p:nvSpPr>
        <p:spPr>
          <a:xfrm>
            <a:off x="559591" y="452210"/>
            <a:ext cx="9186166" cy="1200148"/>
          </a:xfrm>
          <a:prstGeom prst="rect">
            <a:avLst/>
          </a:prstGeom>
        </p:spPr>
        <p:txBody>
          <a:bodyPr vert="horz" lIns="0" tIns="0" rIns="0" bIns="0" rtlCol="0" anchor="t">
            <a:noAutofit/>
          </a:bodyPr>
          <a:lstStyle>
            <a:lvl1pPr algn="l" defTabSz="914400" rtl="0" eaLnBrk="1" latinLnBrk="0" hangingPunct="1">
              <a:lnSpc>
                <a:spcPct val="110000"/>
              </a:lnSpc>
              <a:spcBef>
                <a:spcPct val="0"/>
              </a:spcBef>
              <a:buNone/>
              <a:defRPr sz="3200" b="1" i="0" kern="1200">
                <a:solidFill>
                  <a:schemeClr val="accent2"/>
                </a:solidFill>
                <a:latin typeface="Gotham Bold" panose="02000604030000020004" pitchFamily="2" charset="0"/>
                <a:ea typeface="+mj-ea"/>
                <a:cs typeface="+mj-cs"/>
              </a:defRPr>
            </a:lvl1pPr>
          </a:lstStyle>
          <a:p>
            <a:r>
              <a:rPr lang="en-US" sz="3600">
                <a:solidFill>
                  <a:schemeClr val="tx2">
                    <a:lumMod val="75000"/>
                  </a:schemeClr>
                </a:solidFill>
                <a:latin typeface="Gotham Bold"/>
                <a:cs typeface="Gotham Bold" pitchFamily="50" charset="0"/>
              </a:rPr>
              <a:t>OOH is the best bang for your buck</a:t>
            </a:r>
            <a:endParaRPr lang="en-AU" sz="3600">
              <a:solidFill>
                <a:schemeClr val="tx2">
                  <a:lumMod val="75000"/>
                </a:schemeClr>
              </a:solidFill>
              <a:latin typeface="Gotham Bold"/>
              <a:cs typeface="Gotham Bold" pitchFamily="50" charset="0"/>
            </a:endParaRPr>
          </a:p>
        </p:txBody>
      </p:sp>
      <p:sp>
        <p:nvSpPr>
          <p:cNvPr id="6" name="TextBox 5">
            <a:extLst>
              <a:ext uri="{FF2B5EF4-FFF2-40B4-BE49-F238E27FC236}">
                <a16:creationId xmlns:a16="http://schemas.microsoft.com/office/drawing/2014/main" id="{E780F53B-1CCA-2349-6C2C-E4E4A89B6E2A}"/>
              </a:ext>
            </a:extLst>
          </p:cNvPr>
          <p:cNvSpPr txBox="1"/>
          <p:nvPr/>
        </p:nvSpPr>
        <p:spPr>
          <a:xfrm>
            <a:off x="1126678" y="4322844"/>
            <a:ext cx="10548241" cy="369332"/>
          </a:xfrm>
          <a:prstGeom prst="rect">
            <a:avLst/>
          </a:prstGeom>
          <a:noFill/>
        </p:spPr>
        <p:txBody>
          <a:bodyPr wrap="square" lIns="91440" tIns="45720" rIns="91440" bIns="45720" rtlCol="0" anchor="t">
            <a:spAutoFit/>
          </a:bodyPr>
          <a:lstStyle/>
          <a:p>
            <a:r>
              <a:rPr lang="en-US">
                <a:effectLst/>
                <a:latin typeface="Gotham Book" pitchFamily="50" charset="0"/>
                <a:ea typeface="Times New Roman" panose="02020603050405020304" pitchFamily="18" charset="0"/>
                <a:cs typeface="Gotham Book" pitchFamily="50" charset="0"/>
              </a:rPr>
              <a:t>Price matters, and OOH gets cost effective reach. </a:t>
            </a:r>
          </a:p>
        </p:txBody>
      </p:sp>
      <p:sp>
        <p:nvSpPr>
          <p:cNvPr id="2" name="TextBox 1">
            <a:extLst>
              <a:ext uri="{FF2B5EF4-FFF2-40B4-BE49-F238E27FC236}">
                <a16:creationId xmlns:a16="http://schemas.microsoft.com/office/drawing/2014/main" id="{52F0ABE0-A5AD-529A-859D-C2575B5F2953}"/>
              </a:ext>
            </a:extLst>
          </p:cNvPr>
          <p:cNvSpPr txBox="1"/>
          <p:nvPr/>
        </p:nvSpPr>
        <p:spPr>
          <a:xfrm>
            <a:off x="736153" y="4973169"/>
            <a:ext cx="9513380" cy="1785104"/>
          </a:xfrm>
          <a:prstGeom prst="rect">
            <a:avLst/>
          </a:prstGeom>
          <a:noFill/>
        </p:spPr>
        <p:txBody>
          <a:bodyPr wrap="square" rtlCol="0">
            <a:spAutoFit/>
          </a:bodyPr>
          <a:lstStyle/>
          <a:p>
            <a:r>
              <a:rPr lang="en-US" sz="1000"/>
              <a:t>Solomon Partners Estimates as of January 2022 based on SEC filings, news, research and other industry sources. </a:t>
            </a:r>
          </a:p>
          <a:p>
            <a:r>
              <a:rPr lang="en-US" sz="1000"/>
              <a:t>a)30 second advertisement. Includes both primetime and non primetime viewing.</a:t>
            </a:r>
          </a:p>
          <a:p>
            <a:r>
              <a:rPr lang="en-US" sz="1000"/>
              <a:t>b) Represents range for radio and podcasts. Represents 60 second advertisement for podcasts and 30 second advertisement (both spot and network) for radio.</a:t>
            </a:r>
          </a:p>
          <a:p>
            <a:r>
              <a:rPr lang="en-US" sz="1000"/>
              <a:t>c) Represents range for OTT, mobile video and desktop video. OTT dataset includes various network and subscription streaming services. Mobile and desktop video represents data from 2018. Mobile dataset includes mobile web, phone and tablet for both Android and iPhone.</a:t>
            </a:r>
          </a:p>
          <a:p>
            <a:r>
              <a:rPr lang="en-US" sz="1000"/>
              <a:t>d) Represents range of mobile display and general display 300x250 banner ads. Data from 2018. Mobile dataset includes mobile web, phone and tablet for both Android and iPhone.</a:t>
            </a:r>
          </a:p>
          <a:p>
            <a:r>
              <a:rPr lang="en-US" sz="1000"/>
              <a:t>e) Represents range of bulletins, posters, transit shelters and digital place based media. Calculated using SQAD reporting from OOH media companies. Digital place based media represents a range of average realized direct and programmatic rates on various on premise media / place based digital networks.</a:t>
            </a:r>
          </a:p>
          <a:p>
            <a:r>
              <a:rPr lang="en-US" sz="1000"/>
              <a:t>f) Represents range of newspapers and magazines. Newspapers represent ½ page ads, calculated using estimated readership. Magazines represent full page color ads, calculated using estimated readership.</a:t>
            </a:r>
          </a:p>
          <a:p>
            <a:r>
              <a:rPr lang="en-US" sz="1000"/>
              <a:t>© 2023 | Solomon Partners. All rights reserved. </a:t>
            </a:r>
            <a:endParaRPr lang="en-AU" sz="1000"/>
          </a:p>
        </p:txBody>
      </p:sp>
      <p:pic>
        <p:nvPicPr>
          <p:cNvPr id="8" name="Picture 7">
            <a:extLst>
              <a:ext uri="{FF2B5EF4-FFF2-40B4-BE49-F238E27FC236}">
                <a16:creationId xmlns:a16="http://schemas.microsoft.com/office/drawing/2014/main" id="{99B62AA5-0DFB-F796-A4BC-9843F42D0078}"/>
              </a:ext>
            </a:extLst>
          </p:cNvPr>
          <p:cNvPicPr>
            <a:picLocks noChangeAspect="1"/>
          </p:cNvPicPr>
          <p:nvPr/>
        </p:nvPicPr>
        <p:blipFill>
          <a:blip r:embed="rId3"/>
          <a:stretch>
            <a:fillRect/>
          </a:stretch>
        </p:blipFill>
        <p:spPr>
          <a:xfrm>
            <a:off x="1549176" y="1080932"/>
            <a:ext cx="9093647" cy="2960920"/>
          </a:xfrm>
          <a:prstGeom prst="rect">
            <a:avLst/>
          </a:prstGeom>
        </p:spPr>
      </p:pic>
    </p:spTree>
    <p:extLst>
      <p:ext uri="{BB962C8B-B14F-4D97-AF65-F5344CB8AC3E}">
        <p14:creationId xmlns:p14="http://schemas.microsoft.com/office/powerpoint/2010/main" val="3917222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4B4C7F4-BFE7-FE28-C89E-5A7830BD46A3}"/>
              </a:ext>
            </a:extLst>
          </p:cNvPr>
          <p:cNvSpPr txBox="1">
            <a:spLocks/>
          </p:cNvSpPr>
          <p:nvPr/>
        </p:nvSpPr>
        <p:spPr>
          <a:xfrm>
            <a:off x="395984" y="426810"/>
            <a:ext cx="10672066" cy="1200148"/>
          </a:xfrm>
          <a:prstGeom prst="rect">
            <a:avLst/>
          </a:prstGeom>
        </p:spPr>
        <p:txBody>
          <a:bodyPr vert="horz" lIns="0" tIns="0" rIns="0" bIns="0" rtlCol="0" anchor="t">
            <a:noAutofit/>
          </a:bodyPr>
          <a:lstStyle>
            <a:lvl1pPr algn="l" defTabSz="914400" rtl="0" eaLnBrk="1" latinLnBrk="0" hangingPunct="1">
              <a:lnSpc>
                <a:spcPct val="110000"/>
              </a:lnSpc>
              <a:spcBef>
                <a:spcPct val="0"/>
              </a:spcBef>
              <a:buNone/>
              <a:defRPr sz="3200" b="1" i="0" kern="1200">
                <a:solidFill>
                  <a:schemeClr val="accent2"/>
                </a:solidFill>
                <a:latin typeface="Gotham Bold" panose="02000604030000020004" pitchFamily="2" charset="0"/>
                <a:ea typeface="+mj-ea"/>
                <a:cs typeface="+mj-cs"/>
              </a:defRPr>
            </a:lvl1pPr>
          </a:lstStyle>
          <a:p>
            <a:r>
              <a:rPr lang="en-US" sz="3600">
                <a:solidFill>
                  <a:schemeClr val="tx2">
                    <a:lumMod val="75000"/>
                  </a:schemeClr>
                </a:solidFill>
                <a:latin typeface="Gotham Bold"/>
                <a:cs typeface="Gotham Bold" pitchFamily="50" charset="0"/>
              </a:rPr>
              <a:t>OOH ad recall outpaces digital/mobile</a:t>
            </a:r>
            <a:endParaRPr lang="en-AU" sz="3600">
              <a:solidFill>
                <a:schemeClr val="tx2">
                  <a:lumMod val="75000"/>
                </a:schemeClr>
              </a:solidFill>
              <a:latin typeface="Gotham Bold"/>
              <a:cs typeface="Gotham Bold" pitchFamily="50" charset="0"/>
            </a:endParaRPr>
          </a:p>
        </p:txBody>
      </p:sp>
      <p:sp>
        <p:nvSpPr>
          <p:cNvPr id="6" name="TextBox 5">
            <a:extLst>
              <a:ext uri="{FF2B5EF4-FFF2-40B4-BE49-F238E27FC236}">
                <a16:creationId xmlns:a16="http://schemas.microsoft.com/office/drawing/2014/main" id="{E780F53B-1CCA-2349-6C2C-E4E4A89B6E2A}"/>
              </a:ext>
            </a:extLst>
          </p:cNvPr>
          <p:cNvSpPr txBox="1"/>
          <p:nvPr/>
        </p:nvSpPr>
        <p:spPr>
          <a:xfrm>
            <a:off x="759967" y="4408499"/>
            <a:ext cx="11198663" cy="369332"/>
          </a:xfrm>
          <a:prstGeom prst="rect">
            <a:avLst/>
          </a:prstGeom>
          <a:noFill/>
        </p:spPr>
        <p:txBody>
          <a:bodyPr wrap="square" lIns="91440" tIns="45720" rIns="91440" bIns="45720" rtlCol="0" anchor="t">
            <a:spAutoFit/>
          </a:bodyPr>
          <a:lstStyle/>
          <a:p>
            <a:r>
              <a:rPr lang="en-US">
                <a:effectLst/>
                <a:latin typeface="Gotham Book" pitchFamily="50" charset="0"/>
                <a:ea typeface="Times New Roman" panose="02020603050405020304" pitchFamily="18" charset="0"/>
                <a:cs typeface="Gotham Book" pitchFamily="50" charset="0"/>
              </a:rPr>
              <a:t>OOH stands out and has the best recall.</a:t>
            </a:r>
          </a:p>
        </p:txBody>
      </p:sp>
      <p:sp>
        <p:nvSpPr>
          <p:cNvPr id="2" name="TextBox 1">
            <a:extLst>
              <a:ext uri="{FF2B5EF4-FFF2-40B4-BE49-F238E27FC236}">
                <a16:creationId xmlns:a16="http://schemas.microsoft.com/office/drawing/2014/main" id="{52F0ABE0-A5AD-529A-859D-C2575B5F2953}"/>
              </a:ext>
            </a:extLst>
          </p:cNvPr>
          <p:cNvSpPr txBox="1"/>
          <p:nvPr/>
        </p:nvSpPr>
        <p:spPr>
          <a:xfrm>
            <a:off x="438853" y="4980842"/>
            <a:ext cx="11306802" cy="1785104"/>
          </a:xfrm>
          <a:prstGeom prst="rect">
            <a:avLst/>
          </a:prstGeom>
          <a:noFill/>
        </p:spPr>
        <p:txBody>
          <a:bodyPr wrap="square" rtlCol="0">
            <a:spAutoFit/>
          </a:bodyPr>
          <a:lstStyle/>
          <a:p>
            <a:r>
              <a:rPr lang="en-US" sz="1000"/>
              <a:t>Sources: </a:t>
            </a:r>
            <a:r>
              <a:rPr lang="en-US" sz="1000" err="1"/>
              <a:t>Vistar</a:t>
            </a:r>
            <a:r>
              <a:rPr lang="en-US" sz="1000"/>
              <a:t> (2022), Nielsen (2022), </a:t>
            </a:r>
            <a:r>
              <a:rPr lang="en-US" sz="1000" err="1"/>
              <a:t>tvScientific</a:t>
            </a:r>
            <a:r>
              <a:rPr lang="en-US" sz="1000"/>
              <a:t> (2021), The Drum (2021), Kickstand Communications (2021), Nielsen (2020), </a:t>
            </a:r>
            <a:r>
              <a:rPr lang="en-US" sz="1000" err="1"/>
              <a:t>Thinkbox</a:t>
            </a:r>
            <a:r>
              <a:rPr lang="en-US" sz="1000"/>
              <a:t> (2020), Comcast (2020), National Library of Medicine (2020), Talon Outdoor (2019), Comcast. </a:t>
            </a:r>
            <a:r>
              <a:rPr lang="en-US" sz="1000" err="1"/>
              <a:t>Effectv</a:t>
            </a:r>
            <a:r>
              <a:rPr lang="en-US" sz="1000"/>
              <a:t> and </a:t>
            </a:r>
            <a:r>
              <a:rPr lang="en-US" sz="1000" err="1"/>
              <a:t>MediaScience</a:t>
            </a:r>
            <a:r>
              <a:rPr lang="en-US" sz="1000"/>
              <a:t> (2019), </a:t>
            </a:r>
            <a:r>
              <a:rPr lang="en-US" sz="1000" err="1"/>
              <a:t>Survata</a:t>
            </a:r>
            <a:r>
              <a:rPr lang="en-US" sz="1000"/>
              <a:t> (2019), The Harris Poll (2019), IAB (2019), Ipsos (2019), Coda (2016-2018), Magna Global (2018), Nielsen Case Campaign Effect Study</a:t>
            </a:r>
          </a:p>
          <a:p>
            <a:r>
              <a:rPr lang="en-US" sz="1000"/>
              <a:t>(2017), True Impact, Canada Post.</a:t>
            </a:r>
          </a:p>
          <a:p>
            <a:r>
              <a:rPr lang="en-US" sz="1000"/>
              <a:t>Note: Advertising recall defined as advertising effectiveness in which respondents were exposed to an advertisement and then at a later point in time, respondents were asked if they remembered the advertisement on an aided or unaided basis. </a:t>
            </a:r>
          </a:p>
          <a:p>
            <a:r>
              <a:rPr lang="en-US" sz="1000"/>
              <a:t>Note: Represents aggregation of publicly available studies on advertising recall from 2017 – 2022. Ranges shift depending on aided vs. unaided recall basis, length of time for recall and sample size / nature and scope.</a:t>
            </a:r>
          </a:p>
          <a:p>
            <a:r>
              <a:rPr lang="en-US" sz="1000"/>
              <a:t>a) Includes interactive and non-interactive banner ads that appear embedded in mobile websites, downloaded apps or in mobile games on smartphones and tablets. Does not include text ads via short message service (SMS).</a:t>
            </a:r>
          </a:p>
          <a:p>
            <a:r>
              <a:rPr lang="en-US" sz="1000"/>
              <a:t>b) Includes all forms of desktop display advertising on websites, including text, image, flash, video and audio.</a:t>
            </a:r>
          </a:p>
          <a:p>
            <a:r>
              <a:rPr lang="en-US" sz="1000"/>
              <a:t>c) Includes all forms of outdoor advertising, including billboards, posters, </a:t>
            </a:r>
            <a:r>
              <a:rPr lang="en-US" sz="1000" err="1"/>
              <a:t>wallscapes</a:t>
            </a:r>
            <a:r>
              <a:rPr lang="en-US" sz="1000"/>
              <a:t>, rotary programs, transit, airport advertising and in retail venues.</a:t>
            </a:r>
          </a:p>
          <a:p>
            <a:r>
              <a:rPr lang="en-US" sz="1000"/>
              <a:t>d) Includes digital media used for marketing outside of the home and includes digital billboards, digital placed based networks and digital signage..</a:t>
            </a:r>
            <a:endParaRPr lang="en-AU" sz="1000"/>
          </a:p>
        </p:txBody>
      </p:sp>
      <p:pic>
        <p:nvPicPr>
          <p:cNvPr id="5" name="Picture 4">
            <a:extLst>
              <a:ext uri="{FF2B5EF4-FFF2-40B4-BE49-F238E27FC236}">
                <a16:creationId xmlns:a16="http://schemas.microsoft.com/office/drawing/2014/main" id="{B6C121ED-3074-A3FD-7085-B8169707C58E}"/>
              </a:ext>
            </a:extLst>
          </p:cNvPr>
          <p:cNvPicPr>
            <a:picLocks noChangeAspect="1"/>
          </p:cNvPicPr>
          <p:nvPr/>
        </p:nvPicPr>
        <p:blipFill rotWithShape="1">
          <a:blip r:embed="rId3"/>
          <a:srcRect l="2771" r="2709"/>
          <a:stretch/>
        </p:blipFill>
        <p:spPr>
          <a:xfrm>
            <a:off x="1123950" y="1168254"/>
            <a:ext cx="9936608" cy="3218209"/>
          </a:xfrm>
          <a:prstGeom prst="rect">
            <a:avLst/>
          </a:prstGeom>
        </p:spPr>
      </p:pic>
    </p:spTree>
    <p:extLst>
      <p:ext uri="{BB962C8B-B14F-4D97-AF65-F5344CB8AC3E}">
        <p14:creationId xmlns:p14="http://schemas.microsoft.com/office/powerpoint/2010/main" val="2250998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3C952B0-1909-40AF-8BBC-F4303BA6037F}"/>
              </a:ext>
            </a:extLst>
          </p:cNvPr>
          <p:cNvSpPr/>
          <p:nvPr/>
        </p:nvSpPr>
        <p:spPr>
          <a:xfrm>
            <a:off x="3144252" y="4426281"/>
            <a:ext cx="6096000" cy="646331"/>
          </a:xfrm>
          <a:prstGeom prst="rect">
            <a:avLst/>
          </a:prstGeom>
        </p:spPr>
        <p:txBody>
          <a:bodyPr>
            <a:spAutoFit/>
          </a:bodyPr>
          <a:lstStyle/>
          <a:p>
            <a:pPr algn="ctr"/>
            <a:r>
              <a:rPr lang="en-US">
                <a:solidFill>
                  <a:schemeClr val="bg1"/>
                </a:solidFill>
                <a:latin typeface="Gotham Book" pitchFamily="50" charset="0"/>
                <a:ea typeface="ChunkFive" charset="0"/>
                <a:cs typeface="Gotham Book" pitchFamily="50" charset="0"/>
              </a:rPr>
              <a:t>More research and insights may be found at</a:t>
            </a:r>
            <a:r>
              <a:rPr lang="en-US" u="sng">
                <a:solidFill>
                  <a:schemeClr val="bg1"/>
                </a:solidFill>
                <a:latin typeface="Gotham Book" pitchFamily="50" charset="0"/>
                <a:ea typeface="ChunkFive" charset="0"/>
                <a:cs typeface="Gotham Book" pitchFamily="50" charset="0"/>
              </a:rPr>
              <a:t> </a:t>
            </a:r>
            <a:r>
              <a:rPr lang="en-US">
                <a:solidFill>
                  <a:schemeClr val="bg1"/>
                </a:solidFill>
                <a:latin typeface="Gotham Book" pitchFamily="50" charset="0"/>
                <a:ea typeface="ChunkFive" charset="0"/>
                <a:cs typeface="Gotham Book" pitchFamily="50" charset="0"/>
                <a:hlinkClick r:id="rId3">
                  <a:extLst>
                    <a:ext uri="{A12FA001-AC4F-418D-AE19-62706E023703}">
                      <ahyp:hlinkClr xmlns:ahyp="http://schemas.microsoft.com/office/drawing/2018/hyperlinkcolor" val="tx"/>
                    </a:ext>
                  </a:extLst>
                </a:hlinkClick>
              </a:rPr>
              <a:t>Anatomy of Out of Home </a:t>
            </a:r>
            <a:endParaRPr lang="en-AU">
              <a:solidFill>
                <a:schemeClr val="bg1"/>
              </a:solidFill>
            </a:endParaRPr>
          </a:p>
        </p:txBody>
      </p:sp>
      <p:sp>
        <p:nvSpPr>
          <p:cNvPr id="4" name="Rectangle 3">
            <a:extLst>
              <a:ext uri="{FF2B5EF4-FFF2-40B4-BE49-F238E27FC236}">
                <a16:creationId xmlns:a16="http://schemas.microsoft.com/office/drawing/2014/main" id="{268173FF-2C54-494A-8BCE-B6AD47BFCCC8}"/>
              </a:ext>
            </a:extLst>
          </p:cNvPr>
          <p:cNvSpPr/>
          <p:nvPr/>
        </p:nvSpPr>
        <p:spPr>
          <a:xfrm>
            <a:off x="243839" y="5722750"/>
            <a:ext cx="9239794" cy="200055"/>
          </a:xfrm>
          <a:prstGeom prst="rect">
            <a:avLst/>
          </a:prstGeom>
        </p:spPr>
        <p:txBody>
          <a:bodyPr wrap="square">
            <a:spAutoFit/>
          </a:bodyPr>
          <a:lstStyle/>
          <a:p>
            <a:endParaRPr lang="en-US" sz="700">
              <a:solidFill>
                <a:schemeClr val="bg1"/>
              </a:solidFill>
              <a:latin typeface="Gotham Book" pitchFamily="50" charset="0"/>
              <a:ea typeface="ChunkFive" charset="0"/>
              <a:cs typeface="Gotham Book" pitchFamily="50" charset="0"/>
            </a:endParaRPr>
          </a:p>
        </p:txBody>
      </p:sp>
    </p:spTree>
    <p:custDataLst>
      <p:tags r:id="rId1"/>
    </p:custDataLst>
    <p:extLst>
      <p:ext uri="{BB962C8B-B14F-4D97-AF65-F5344CB8AC3E}">
        <p14:creationId xmlns:p14="http://schemas.microsoft.com/office/powerpoint/2010/main" val="5403522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7"/>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MA slides - basic Full expression logo">
  <a:themeElements>
    <a:clrScheme name="OMA Colours">
      <a:dk1>
        <a:srgbClr val="000000"/>
      </a:dk1>
      <a:lt1>
        <a:srgbClr val="FFFFFF"/>
      </a:lt1>
      <a:dk2>
        <a:srgbClr val="55504C"/>
      </a:dk2>
      <a:lt2>
        <a:srgbClr val="DCD9B6"/>
      </a:lt2>
      <a:accent1>
        <a:srgbClr val="28BFD7"/>
      </a:accent1>
      <a:accent2>
        <a:srgbClr val="27AC4E"/>
      </a:accent2>
      <a:accent3>
        <a:srgbClr val="F05523"/>
      </a:accent3>
      <a:accent4>
        <a:srgbClr val="EE59A0"/>
      </a:accent4>
      <a:accent5>
        <a:srgbClr val="D22229"/>
      </a:accent5>
      <a:accent6>
        <a:srgbClr val="440146"/>
      </a:accent6>
      <a:hlink>
        <a:srgbClr val="063C68"/>
      </a:hlink>
      <a:folHlink>
        <a:srgbClr val="55504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MA_Template_v4" id="{A560E57B-FE9A-BE47-8DE7-DD05872249A9}" vid="{E7410C1A-13D2-5E41-BA3F-2D2C683BA63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F473D043456144BF929F0E95F448E8" ma:contentTypeVersion="19" ma:contentTypeDescription="Create a new document." ma:contentTypeScope="" ma:versionID="42d32fbc6a760c82eb8b4e6593bd3d18">
  <xsd:schema xmlns:xsd="http://www.w3.org/2001/XMLSchema" xmlns:xs="http://www.w3.org/2001/XMLSchema" xmlns:p="http://schemas.microsoft.com/office/2006/metadata/properties" xmlns:ns2="42c3954e-35a4-4de2-b5da-b6ff06a13f44" xmlns:ns3="d031af82-cd7e-4faa-8cfe-eb022cee2fe2" targetNamespace="http://schemas.microsoft.com/office/2006/metadata/properties" ma:root="true" ma:fieldsID="ad58eee3d21bba220a1f34afaf349bbe" ns2:_="" ns3:_="">
    <xsd:import namespace="42c3954e-35a4-4de2-b5da-b6ff06a13f44"/>
    <xsd:import namespace="d031af82-cd7e-4faa-8cfe-eb022cee2fe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charmaine" minOccurs="0"/>
                <xsd:element ref="ns2:charmaine0" minOccurs="0"/>
                <xsd:element ref="ns2:Charmaine1"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c3954e-35a4-4de2-b5da-b6ff06a13f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charmaine" ma:index="21" nillable="true" ma:displayName="charmaine " ma:description="will need to be packaged with the short one" ma:format="Dropdown" ma:internalName="charmaine">
      <xsd:simpleType>
        <xsd:restriction base="dms:Text">
          <xsd:maxLength value="255"/>
        </xsd:restriction>
      </xsd:simpleType>
    </xsd:element>
    <xsd:element name="charmaine0" ma:index="22" nillable="true" ma:displayName="charmaine" ma:description="one minute version doesn't end well very jerky repetititve end " ma:format="Dropdown" ma:internalName="charmaine0">
      <xsd:simpleType>
        <xsd:restriction base="dms:Text">
          <xsd:maxLength value="255"/>
        </xsd:restriction>
      </xsd:simpleType>
    </xsd:element>
    <xsd:element name="Charmaine1" ma:index="23" nillable="true" ma:displayName="Charmaine" ma:description="comparison starts off with the chart as the still before the video" ma:format="Dropdown" ma:internalName="Charmaine1">
      <xsd:simpleType>
        <xsd:restriction base="dms:Text">
          <xsd:maxLength value="255"/>
        </xsd:restrictio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aa25dd99-3a2c-474f-b279-3a351963df3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031af82-cd7e-4faa-8cfe-eb022cee2fe2"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f6a9cd03-daa5-4438-9ab1-f509223024a6}" ma:internalName="TaxCatchAll" ma:showField="CatchAllData" ma:web="d031af82-cd7e-4faa-8cfe-eb022cee2fe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Charmaine1 xmlns="42c3954e-35a4-4de2-b5da-b6ff06a13f44" xsi:nil="true"/>
    <charmaine xmlns="42c3954e-35a4-4de2-b5da-b6ff06a13f44" xsi:nil="true"/>
    <charmaine0 xmlns="42c3954e-35a4-4de2-b5da-b6ff06a13f44" xsi:nil="true"/>
    <TaxCatchAll xmlns="d031af82-cd7e-4faa-8cfe-eb022cee2fe2" xsi:nil="true"/>
    <lcf76f155ced4ddcb4097134ff3c332f xmlns="42c3954e-35a4-4de2-b5da-b6ff06a13f44">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44EA1B2-EE3A-49DD-AF1D-9E70084A0191}">
  <ds:schemaRefs>
    <ds:schemaRef ds:uri="42c3954e-35a4-4de2-b5da-b6ff06a13f44"/>
    <ds:schemaRef ds:uri="d031af82-cd7e-4faa-8cfe-eb022cee2fe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96CB2D4-0357-406D-B3A2-EE52B5670984}">
  <ds:schemaRefs>
    <ds:schemaRef ds:uri="42c3954e-35a4-4de2-b5da-b6ff06a13f44"/>
    <ds:schemaRef ds:uri="d031af82-cd7e-4faa-8cfe-eb022cee2fe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6C241AF-60A8-4393-B800-8FBA049E718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7</Slides>
  <Notes>6</Notes>
  <HiddenSlides>0</HiddenSlide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1_OMA slides - basic Full expression logo</vt:lpstr>
      <vt:lpstr>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 Dance</dc:creator>
  <cp:revision>1</cp:revision>
  <cp:lastPrinted>2019-01-28T22:31:37Z</cp:lastPrinted>
  <dcterms:created xsi:type="dcterms:W3CDTF">2018-11-28T03:58:55Z</dcterms:created>
  <dcterms:modified xsi:type="dcterms:W3CDTF">2023-06-22T04:03:06Z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8EA08666-5884-4550-84A7-4F231D4736FB</vt:lpwstr>
  </property>
  <property fmtid="{D5CDD505-2E9C-101B-9397-08002B2CF9AE}" pid="3" name="ArticulatePath">
    <vt:lpwstr>FINAL_AOOH_March</vt:lpwstr>
  </property>
  <property fmtid="{D5CDD505-2E9C-101B-9397-08002B2CF9AE}" pid="4" name="Order">
    <vt:lpwstr>9747500.00000000</vt:lpwstr>
  </property>
  <property fmtid="{D5CDD505-2E9C-101B-9397-08002B2CF9AE}" pid="5" name="ContentTypeId">
    <vt:lpwstr>0x010100ACF473D043456144BF929F0E95F448E8</vt:lpwstr>
  </property>
  <property fmtid="{D5CDD505-2E9C-101B-9397-08002B2CF9AE}" pid="6" name="MediaServiceImageTags">
    <vt:lpwstr/>
  </property>
</Properties>
</file>