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4"/>
  </p:sldMasterIdLst>
  <p:notesMasterIdLst>
    <p:notesMasterId r:id="rId12"/>
  </p:notesMasterIdLst>
  <p:handoutMasterIdLst>
    <p:handoutMasterId r:id="rId13"/>
  </p:handoutMasterIdLst>
  <p:sldIdLst>
    <p:sldId id="343" r:id="rId5"/>
    <p:sldId id="893" r:id="rId6"/>
    <p:sldId id="918" r:id="rId7"/>
    <p:sldId id="917" r:id="rId8"/>
    <p:sldId id="915" r:id="rId9"/>
    <p:sldId id="919" r:id="rId10"/>
    <p:sldId id="868" r:id="rId11"/>
  </p:sldIdLst>
  <p:sldSz cx="12192000" cy="6858000"/>
  <p:notesSz cx="6797675" cy="9926638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C6473E-1904-3938-75DE-9C5D8F2CE546}" name="Julie Jensen" initials="JJ" userId="S::julie.jensen@oma.org.au::fc282bf2-8f9f-40fa-87b4-57e119bd4b9f" providerId="AD"/>
  <p188:author id="{8F4E1876-F362-9997-1F3B-AA340165AD94}" name="Grant Guesdon" initials="GG" userId="S::grant.guesdon@oma.org.au::585d9460-5c43-47b3-9b84-8318463e2cb2" providerId="AD"/>
  <p188:author id="{C2483895-7D2B-6B12-1FF1-DECE62A4B884}" name="Charmaine Moldrich" initials="CM" userId="S::charmaine.moldrich@oma.org.au::5b6d9c59-670e-45f3-b26b-27dffd1224b8" providerId="AD"/>
  <p188:author id="{0B98ECCC-758E-2732-D2CF-38A9BAB2660A}" name="Tallulah Mills-Hicks" initials="TMH" userId="S::tallulah.mills-hicks@oma.org.au::0cca802c-f78f-44e0-b668-7a63475f926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Ward" initials="EW" lastIdx="3" clrIdx="0">
    <p:extLst>
      <p:ext uri="{19B8F6BF-5375-455C-9EA6-DF929625EA0E}">
        <p15:presenceInfo xmlns:p15="http://schemas.microsoft.com/office/powerpoint/2012/main" userId="S::emma.ward@oma.org.au::9ca49874-a06d-4a6f-b20a-27140799ff30" providerId="AD"/>
      </p:ext>
    </p:extLst>
  </p:cmAuthor>
  <p:cmAuthor id="2" name="Julie Jensen" initials="JJ" lastIdx="4" clrIdx="1">
    <p:extLst>
      <p:ext uri="{19B8F6BF-5375-455C-9EA6-DF929625EA0E}">
        <p15:presenceInfo xmlns:p15="http://schemas.microsoft.com/office/powerpoint/2012/main" userId="S-1-5-21-2056581283-3524442870-1869532693-11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922A"/>
    <a:srgbClr val="27AC4E"/>
    <a:srgbClr val="725497"/>
    <a:srgbClr val="000000"/>
    <a:srgbClr val="4BC7E1"/>
    <a:srgbClr val="76CCD1"/>
    <a:srgbClr val="BFBFBF"/>
    <a:srgbClr val="E8C8C6"/>
    <a:srgbClr val="4AD67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8D7BF-5B3E-4491-BA2D-A76D48289FDD}" v="76" dt="2023-06-22T01:37:23.623"/>
    <p1510:client id="{B5B4D4B7-3363-278A-3839-073574EAF317}" v="4" dt="2023-06-21T01:52:22.2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Jensen" userId="fc282bf2-8f9f-40fa-87b4-57e119bd4b9f" providerId="ADAL" clId="{8A2FE073-4974-492B-83EF-AC9E0ACD02BC}"/>
    <pc:docChg chg="modSld">
      <pc:chgData name="Julie Jensen" userId="fc282bf2-8f9f-40fa-87b4-57e119bd4b9f" providerId="ADAL" clId="{8A2FE073-4974-492B-83EF-AC9E0ACD02BC}" dt="2023-06-13T19:45:00.820" v="257"/>
      <pc:docMkLst>
        <pc:docMk/>
      </pc:docMkLst>
      <pc:sldChg chg="modSp mod">
        <pc:chgData name="Julie Jensen" userId="fc282bf2-8f9f-40fa-87b4-57e119bd4b9f" providerId="ADAL" clId="{8A2FE073-4974-492B-83EF-AC9E0ACD02BC}" dt="2023-06-06T16:45:59.710" v="0" actId="1076"/>
        <pc:sldMkLst>
          <pc:docMk/>
          <pc:sldMk cId="764473795" sldId="343"/>
        </pc:sldMkLst>
        <pc:spChg chg="mod">
          <ac:chgData name="Julie Jensen" userId="fc282bf2-8f9f-40fa-87b4-57e119bd4b9f" providerId="ADAL" clId="{8A2FE073-4974-492B-83EF-AC9E0ACD02BC}" dt="2023-06-06T16:45:59.710" v="0" actId="1076"/>
          <ac:spMkLst>
            <pc:docMk/>
            <pc:sldMk cId="764473795" sldId="343"/>
            <ac:spMk id="2" creationId="{9B169CDA-4A9E-F22E-620B-386ECBF7B59E}"/>
          </ac:spMkLst>
        </pc:spChg>
      </pc:sldChg>
      <pc:sldChg chg="modSp mod addCm modCm">
        <pc:chgData name="Julie Jensen" userId="fc282bf2-8f9f-40fa-87b4-57e119bd4b9f" providerId="ADAL" clId="{8A2FE073-4974-492B-83EF-AC9E0ACD02BC}" dt="2023-06-13T19:43:10.463" v="255" actId="20577"/>
        <pc:sldMkLst>
          <pc:docMk/>
          <pc:sldMk cId="4177621425" sldId="893"/>
        </pc:sldMkLst>
        <pc:spChg chg="mod">
          <ac:chgData name="Julie Jensen" userId="fc282bf2-8f9f-40fa-87b4-57e119bd4b9f" providerId="ADAL" clId="{8A2FE073-4974-492B-83EF-AC9E0ACD02BC}" dt="2023-06-06T16:47:51.811" v="5" actId="20577"/>
          <ac:spMkLst>
            <pc:docMk/>
            <pc:sldMk cId="4177621425" sldId="893"/>
            <ac:spMk id="3" creationId="{F1EAF139-8FDB-6D39-1427-86D0CF5B5A13}"/>
          </ac:spMkLst>
        </pc:spChg>
        <pc:spChg chg="mod">
          <ac:chgData name="Julie Jensen" userId="fc282bf2-8f9f-40fa-87b4-57e119bd4b9f" providerId="ADAL" clId="{8A2FE073-4974-492B-83EF-AC9E0ACD02BC}" dt="2023-06-06T16:54:18.595" v="142" actId="1076"/>
          <ac:spMkLst>
            <pc:docMk/>
            <pc:sldMk cId="4177621425" sldId="893"/>
            <ac:spMk id="4" creationId="{2185E7A1-CDB5-4904-A084-450F129524DE}"/>
          </ac:spMkLst>
        </pc:spChg>
        <pc:spChg chg="mod">
          <ac:chgData name="Julie Jensen" userId="fc282bf2-8f9f-40fa-87b4-57e119bd4b9f" providerId="ADAL" clId="{8A2FE073-4974-492B-83EF-AC9E0ACD02BC}" dt="2023-06-13T19:43:10.463" v="255" actId="20577"/>
          <ac:spMkLst>
            <pc:docMk/>
            <pc:sldMk cId="4177621425" sldId="893"/>
            <ac:spMk id="9" creationId="{D6749B6A-7F0C-4DE1-BD14-0610E6BF177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ulie Jensen" userId="fc282bf2-8f9f-40fa-87b4-57e119bd4b9f" providerId="ADAL" clId="{8A2FE073-4974-492B-83EF-AC9E0ACD02BC}" dt="2023-06-13T19:42:18.140" v="252"/>
              <pc2:cmMkLst xmlns:pc2="http://schemas.microsoft.com/office/powerpoint/2019/9/main/command">
                <pc:docMk/>
                <pc:sldMk cId="4177621425" sldId="893"/>
                <pc2:cmMk id="{A8F45899-CCE8-40E7-B37C-69CB58304427}"/>
              </pc2:cmMkLst>
              <pc226:cmRplyChg chg="add">
                <pc226:chgData name="Julie Jensen" userId="fc282bf2-8f9f-40fa-87b4-57e119bd4b9f" providerId="ADAL" clId="{8A2FE073-4974-492B-83EF-AC9E0ACD02BC}" dt="2023-06-13T19:42:18.140" v="252"/>
                <pc2:cmRplyMkLst xmlns:pc2="http://schemas.microsoft.com/office/powerpoint/2019/9/main/command">
                  <pc:docMk/>
                  <pc:sldMk cId="4177621425" sldId="893"/>
                  <pc2:cmMk id="{A8F45899-CCE8-40E7-B37C-69CB58304427}"/>
                  <pc2:cmRplyMk id="{CAAEB076-DA34-43A9-9BA7-CBF8D333D4F9}"/>
                </pc2:cmRplyMkLst>
              </pc226:cmRplyChg>
            </pc226:cmChg>
            <pc226:cmChg xmlns:pc226="http://schemas.microsoft.com/office/powerpoint/2022/06/main/command" chg="add">
              <pc226:chgData name="Julie Jensen" userId="fc282bf2-8f9f-40fa-87b4-57e119bd4b9f" providerId="ADAL" clId="{8A2FE073-4974-492B-83EF-AC9E0ACD02BC}" dt="2023-06-06T16:57:18.027" v="251"/>
              <pc2:cmMkLst xmlns:pc2="http://schemas.microsoft.com/office/powerpoint/2019/9/main/command">
                <pc:docMk/>
                <pc:sldMk cId="4177621425" sldId="893"/>
                <pc2:cmMk id="{27396BED-1B5B-4A6E-90DA-33CCBD80C3FE}"/>
              </pc2:cmMkLst>
            </pc226:cmChg>
          </p:ext>
        </pc:extLst>
      </pc:sldChg>
      <pc:sldChg chg="modSp mod addCm modCm">
        <pc:chgData name="Julie Jensen" userId="fc282bf2-8f9f-40fa-87b4-57e119bd4b9f" providerId="ADAL" clId="{8A2FE073-4974-492B-83EF-AC9E0ACD02BC}" dt="2023-06-13T19:45:00.820" v="257"/>
        <pc:sldMkLst>
          <pc:docMk/>
          <pc:sldMk cId="2221314712" sldId="915"/>
        </pc:sldMkLst>
        <pc:spChg chg="mod">
          <ac:chgData name="Julie Jensen" userId="fc282bf2-8f9f-40fa-87b4-57e119bd4b9f" providerId="ADAL" clId="{8A2FE073-4974-492B-83EF-AC9E0ACD02BC}" dt="2023-06-06T16:51:13.669" v="67" actId="14100"/>
          <ac:spMkLst>
            <pc:docMk/>
            <pc:sldMk cId="2221314712" sldId="915"/>
            <ac:spMk id="2" creationId="{93BE4D45-42CD-42C7-B634-C5A7231BB0F4}"/>
          </ac:spMkLst>
        </pc:spChg>
        <pc:spChg chg="mod">
          <ac:chgData name="Julie Jensen" userId="fc282bf2-8f9f-40fa-87b4-57e119bd4b9f" providerId="ADAL" clId="{8A2FE073-4974-492B-83EF-AC9E0ACD02BC}" dt="2023-06-06T16:51:34.267" v="83" actId="20577"/>
          <ac:spMkLst>
            <pc:docMk/>
            <pc:sldMk cId="2221314712" sldId="915"/>
            <ac:spMk id="8" creationId="{7BE66E75-542A-3C68-7BAC-2EF7C8DDF53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ulie Jensen" userId="fc282bf2-8f9f-40fa-87b4-57e119bd4b9f" providerId="ADAL" clId="{8A2FE073-4974-492B-83EF-AC9E0ACD02BC}" dt="2023-06-13T19:45:00.820" v="257"/>
              <pc2:cmMkLst xmlns:pc2="http://schemas.microsoft.com/office/powerpoint/2019/9/main/command">
                <pc:docMk/>
                <pc:sldMk cId="2221314712" sldId="915"/>
                <pc2:cmMk id="{28D8B7E7-15D8-45BB-9337-FD4E2B18A764}"/>
              </pc2:cmMkLst>
              <pc226:cmRplyChg chg="add">
                <pc226:chgData name="Julie Jensen" userId="fc282bf2-8f9f-40fa-87b4-57e119bd4b9f" providerId="ADAL" clId="{8A2FE073-4974-492B-83EF-AC9E0ACD02BC}" dt="2023-06-13T19:45:00.820" v="257"/>
                <pc2:cmRplyMkLst xmlns:pc2="http://schemas.microsoft.com/office/powerpoint/2019/9/main/command">
                  <pc:docMk/>
                  <pc:sldMk cId="2221314712" sldId="915"/>
                  <pc2:cmMk id="{28D8B7E7-15D8-45BB-9337-FD4E2B18A764}"/>
                  <pc2:cmRplyMk id="{D02F2951-96CE-41CF-988A-F04B4CD70B64}"/>
                </pc2:cmRplyMkLst>
              </pc226:cmRplyChg>
            </pc226:cmChg>
          </p:ext>
        </pc:extLst>
      </pc:sldChg>
      <pc:sldChg chg="modSp mod addCm modCm">
        <pc:chgData name="Julie Jensen" userId="fc282bf2-8f9f-40fa-87b4-57e119bd4b9f" providerId="ADAL" clId="{8A2FE073-4974-492B-83EF-AC9E0ACD02BC}" dt="2023-06-13T19:44:27.871" v="256"/>
        <pc:sldMkLst>
          <pc:docMk/>
          <pc:sldMk cId="1623320620" sldId="917"/>
        </pc:sldMkLst>
        <pc:spChg chg="mod">
          <ac:chgData name="Julie Jensen" userId="fc282bf2-8f9f-40fa-87b4-57e119bd4b9f" providerId="ADAL" clId="{8A2FE073-4974-492B-83EF-AC9E0ACD02BC}" dt="2023-06-06T16:52:24.725" v="87" actId="20577"/>
          <ac:spMkLst>
            <pc:docMk/>
            <pc:sldMk cId="1623320620" sldId="917"/>
            <ac:spMk id="3" creationId="{04B4C7F4-BFE7-FE28-C89E-5A7830BD46A3}"/>
          </ac:spMkLst>
        </pc:spChg>
        <pc:spChg chg="mod">
          <ac:chgData name="Julie Jensen" userId="fc282bf2-8f9f-40fa-87b4-57e119bd4b9f" providerId="ADAL" clId="{8A2FE073-4974-492B-83EF-AC9E0ACD02BC}" dt="2023-06-06T16:50:30.077" v="63" actId="14100"/>
          <ac:spMkLst>
            <pc:docMk/>
            <pc:sldMk cId="1623320620" sldId="917"/>
            <ac:spMk id="6" creationId="{E780F53B-1CCA-2349-6C2C-E4E4A89B6E2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ulie Jensen" userId="fc282bf2-8f9f-40fa-87b4-57e119bd4b9f" providerId="ADAL" clId="{8A2FE073-4974-492B-83EF-AC9E0ACD02BC}" dt="2023-06-13T19:44:27.871" v="256"/>
              <pc2:cmMkLst xmlns:pc2="http://schemas.microsoft.com/office/powerpoint/2019/9/main/command">
                <pc:docMk/>
                <pc:sldMk cId="1623320620" sldId="917"/>
                <pc2:cmMk id="{4BDDCCE2-71D8-432F-A821-D0523479BD71}"/>
              </pc2:cmMkLst>
              <pc226:cmRplyChg chg="add">
                <pc226:chgData name="Julie Jensen" userId="fc282bf2-8f9f-40fa-87b4-57e119bd4b9f" providerId="ADAL" clId="{8A2FE073-4974-492B-83EF-AC9E0ACD02BC}" dt="2023-06-13T19:44:27.871" v="256"/>
                <pc2:cmRplyMkLst xmlns:pc2="http://schemas.microsoft.com/office/powerpoint/2019/9/main/command">
                  <pc:docMk/>
                  <pc:sldMk cId="1623320620" sldId="917"/>
                  <pc2:cmMk id="{4BDDCCE2-71D8-432F-A821-D0523479BD71}"/>
                  <pc2:cmRplyMk id="{FC15AE5C-BC15-4E4F-BF37-7D49374465C7}"/>
                </pc2:cmRplyMkLst>
              </pc226:cmRplyChg>
            </pc226:cmChg>
          </p:ext>
        </pc:extLst>
      </pc:sldChg>
      <pc:sldChg chg="modSp mod">
        <pc:chgData name="Julie Jensen" userId="fc282bf2-8f9f-40fa-87b4-57e119bd4b9f" providerId="ADAL" clId="{8A2FE073-4974-492B-83EF-AC9E0ACD02BC}" dt="2023-06-06T16:49:54.147" v="52" actId="14100"/>
        <pc:sldMkLst>
          <pc:docMk/>
          <pc:sldMk cId="3263192962" sldId="918"/>
        </pc:sldMkLst>
        <pc:spChg chg="mod">
          <ac:chgData name="Julie Jensen" userId="fc282bf2-8f9f-40fa-87b4-57e119bd4b9f" providerId="ADAL" clId="{8A2FE073-4974-492B-83EF-AC9E0ACD02BC}" dt="2023-06-06T16:49:54.147" v="52" actId="14100"/>
          <ac:spMkLst>
            <pc:docMk/>
            <pc:sldMk cId="3263192962" sldId="918"/>
            <ac:spMk id="8" creationId="{A149AC3B-B387-DC2C-4B20-5D586EB052B4}"/>
          </ac:spMkLst>
        </pc:spChg>
      </pc:sldChg>
    </pc:docChg>
  </pc:docChgLst>
  <pc:docChgLst>
    <pc:chgData name="Tallulah Mills-Hicks" userId="0cca802c-f78f-44e0-b668-7a63475f926f" providerId="ADAL" clId="{0478D7BF-5B3E-4491-BA2D-A76D48289FDD}"/>
    <pc:docChg chg="undo redo custSel addSld delSld modSld sldOrd modMainMaster">
      <pc:chgData name="Tallulah Mills-Hicks" userId="0cca802c-f78f-44e0-b668-7a63475f926f" providerId="ADAL" clId="{0478D7BF-5B3E-4491-BA2D-A76D48289FDD}" dt="2023-06-22T01:21:10.723" v="1610"/>
      <pc:docMkLst>
        <pc:docMk/>
      </pc:docMkLst>
      <pc:sldChg chg="addSp delSp modSp mod">
        <pc:chgData name="Tallulah Mills-Hicks" userId="0cca802c-f78f-44e0-b668-7a63475f926f" providerId="ADAL" clId="{0478D7BF-5B3E-4491-BA2D-A76D48289FDD}" dt="2023-06-15T03:40:06.359" v="1350" actId="1076"/>
        <pc:sldMkLst>
          <pc:docMk/>
          <pc:sldMk cId="764473795" sldId="343"/>
        </pc:sldMkLst>
        <pc:spChg chg="mod">
          <ac:chgData name="Tallulah Mills-Hicks" userId="0cca802c-f78f-44e0-b668-7a63475f926f" providerId="ADAL" clId="{0478D7BF-5B3E-4491-BA2D-A76D48289FDD}" dt="2023-06-15T03:40:06.359" v="1350" actId="1076"/>
          <ac:spMkLst>
            <pc:docMk/>
            <pc:sldMk cId="764473795" sldId="343"/>
            <ac:spMk id="2" creationId="{9B169CDA-4A9E-F22E-620B-386ECBF7B59E}"/>
          </ac:spMkLst>
        </pc:spChg>
        <pc:spChg chg="mod">
          <ac:chgData name="Tallulah Mills-Hicks" userId="0cca802c-f78f-44e0-b668-7a63475f926f" providerId="ADAL" clId="{0478D7BF-5B3E-4491-BA2D-A76D48289FDD}" dt="2023-05-23T04:30:35.342" v="753" actId="20577"/>
          <ac:spMkLst>
            <pc:docMk/>
            <pc:sldMk cId="764473795" sldId="343"/>
            <ac:spMk id="11" creationId="{BD5758B5-5781-AA41-BFA4-F29CB9533B83}"/>
          </ac:spMkLst>
        </pc:spChg>
        <pc:spChg chg="mod">
          <ac:chgData name="Tallulah Mills-Hicks" userId="0cca802c-f78f-44e0-b668-7a63475f926f" providerId="ADAL" clId="{0478D7BF-5B3E-4491-BA2D-A76D48289FDD}" dt="2023-05-16T07:02:48.176" v="5" actId="20577"/>
          <ac:spMkLst>
            <pc:docMk/>
            <pc:sldMk cId="764473795" sldId="343"/>
            <ac:spMk id="13" creationId="{F48CB742-8F14-814F-BB8A-C039035E671C}"/>
          </ac:spMkLst>
        </pc:spChg>
        <pc:picChg chg="add del mod">
          <ac:chgData name="Tallulah Mills-Hicks" userId="0cca802c-f78f-44e0-b668-7a63475f926f" providerId="ADAL" clId="{0478D7BF-5B3E-4491-BA2D-A76D48289FDD}" dt="2023-05-23T04:19:49.743" v="405" actId="478"/>
          <ac:picMkLst>
            <pc:docMk/>
            <pc:sldMk cId="764473795" sldId="343"/>
            <ac:picMk id="3" creationId="{D55C6FB8-2964-CC9A-DD38-EDE6D59CC614}"/>
          </ac:picMkLst>
        </pc:picChg>
        <pc:picChg chg="mod modCrop">
          <ac:chgData name="Tallulah Mills-Hicks" userId="0cca802c-f78f-44e0-b668-7a63475f926f" providerId="ADAL" clId="{0478D7BF-5B3E-4491-BA2D-A76D48289FDD}" dt="2023-05-23T04:31:45.771" v="754" actId="14100"/>
          <ac:picMkLst>
            <pc:docMk/>
            <pc:sldMk cId="764473795" sldId="343"/>
            <ac:picMk id="4" creationId="{3ACC6357-A5FC-0E42-5784-6C4130375711}"/>
          </ac:picMkLst>
        </pc:picChg>
      </pc:sldChg>
      <pc:sldChg chg="addSp delSp modSp mod delCm modCm">
        <pc:chgData name="Tallulah Mills-Hicks" userId="0cca802c-f78f-44e0-b668-7a63475f926f" providerId="ADAL" clId="{0478D7BF-5B3E-4491-BA2D-A76D48289FDD}" dt="2023-06-22T01:19:36.638" v="1606"/>
        <pc:sldMkLst>
          <pc:docMk/>
          <pc:sldMk cId="4177621425" sldId="893"/>
        </pc:sldMkLst>
        <pc:spChg chg="mod">
          <ac:chgData name="Tallulah Mills-Hicks" userId="0cca802c-f78f-44e0-b668-7a63475f926f" providerId="ADAL" clId="{0478D7BF-5B3E-4491-BA2D-A76D48289FDD}" dt="2023-06-22T01:19:15.966" v="1604" actId="1076"/>
          <ac:spMkLst>
            <pc:docMk/>
            <pc:sldMk cId="4177621425" sldId="893"/>
            <ac:spMk id="3" creationId="{F1EAF139-8FDB-6D39-1427-86D0CF5B5A13}"/>
          </ac:spMkLst>
        </pc:spChg>
        <pc:spChg chg="mod">
          <ac:chgData name="Tallulah Mills-Hicks" userId="0cca802c-f78f-44e0-b668-7a63475f926f" providerId="ADAL" clId="{0478D7BF-5B3E-4491-BA2D-A76D48289FDD}" dt="2023-06-08T07:46:02.034" v="1253" actId="1076"/>
          <ac:spMkLst>
            <pc:docMk/>
            <pc:sldMk cId="4177621425" sldId="893"/>
            <ac:spMk id="4" creationId="{2185E7A1-CDB5-4904-A084-450F129524DE}"/>
          </ac:spMkLst>
        </pc:spChg>
        <pc:spChg chg="mod">
          <ac:chgData name="Tallulah Mills-Hicks" userId="0cca802c-f78f-44e0-b668-7a63475f926f" providerId="ADAL" clId="{0478D7BF-5B3E-4491-BA2D-A76D48289FDD}" dt="2023-06-22T01:19:12.499" v="1603" actId="1076"/>
          <ac:spMkLst>
            <pc:docMk/>
            <pc:sldMk cId="4177621425" sldId="893"/>
            <ac:spMk id="9" creationId="{D6749B6A-7F0C-4DE1-BD14-0610E6BF1772}"/>
          </ac:spMkLst>
        </pc:spChg>
        <pc:picChg chg="del mod modCrop">
          <ac:chgData name="Tallulah Mills-Hicks" userId="0cca802c-f78f-44e0-b668-7a63475f926f" providerId="ADAL" clId="{0478D7BF-5B3E-4491-BA2D-A76D48289FDD}" dt="2023-05-23T04:15:01.119" v="399" actId="478"/>
          <ac:picMkLst>
            <pc:docMk/>
            <pc:sldMk cId="4177621425" sldId="893"/>
            <ac:picMk id="2" creationId="{880E38D7-1369-E499-4D0F-B35D2143DC58}"/>
          </ac:picMkLst>
        </pc:picChg>
        <pc:picChg chg="add mod modCrop">
          <ac:chgData name="Tallulah Mills-Hicks" userId="0cca802c-f78f-44e0-b668-7a63475f926f" providerId="ADAL" clId="{0478D7BF-5B3E-4491-BA2D-A76D48289FDD}" dt="2023-05-23T04:19:11.871" v="404" actId="14826"/>
          <ac:picMkLst>
            <pc:docMk/>
            <pc:sldMk cId="4177621425" sldId="893"/>
            <ac:picMk id="5" creationId="{B37B503D-C904-8324-8004-DD0A7AC0423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allulah Mills-Hicks" userId="0cca802c-f78f-44e0-b668-7a63475f926f" providerId="ADAL" clId="{0478D7BF-5B3E-4491-BA2D-A76D48289FDD}" dt="2023-06-22T01:19:33.946" v="1605"/>
              <pc2:cmMkLst xmlns:pc2="http://schemas.microsoft.com/office/powerpoint/2019/9/main/command">
                <pc:docMk/>
                <pc:sldMk cId="4177621425" sldId="893"/>
                <pc2:cmMk id="{A8F45899-CCE8-40E7-B37C-69CB58304427}"/>
              </pc2:cmMkLst>
              <pc226:cmRplyChg chg="add">
                <pc226:chgData name="Tallulah Mills-Hicks" userId="0cca802c-f78f-44e0-b668-7a63475f926f" providerId="ADAL" clId="{0478D7BF-5B3E-4491-BA2D-A76D48289FDD}" dt="2023-06-08T06:40:12.962" v="999"/>
                <pc2:cmRplyMkLst xmlns:pc2="http://schemas.microsoft.com/office/powerpoint/2019/9/main/command">
                  <pc:docMk/>
                  <pc:sldMk cId="4177621425" sldId="893"/>
                  <pc2:cmMk id="{A8F45899-CCE8-40E7-B37C-69CB58304427}"/>
                  <pc2:cmRplyMk id="{DC45D453-2D29-434E-8040-43025F7ABC9B}"/>
                </pc2:cmRplyMkLst>
              </pc226:cmRplyChg>
            </pc226:cmChg>
            <pc226:cmChg xmlns:pc226="http://schemas.microsoft.com/office/powerpoint/2022/06/main/command" chg="del">
              <pc226:chgData name="Tallulah Mills-Hicks" userId="0cca802c-f78f-44e0-b668-7a63475f926f" providerId="ADAL" clId="{0478D7BF-5B3E-4491-BA2D-A76D48289FDD}" dt="2023-06-22T01:19:36.638" v="1606"/>
              <pc2:cmMkLst xmlns:pc2="http://schemas.microsoft.com/office/powerpoint/2019/9/main/command">
                <pc:docMk/>
                <pc:sldMk cId="4177621425" sldId="893"/>
                <pc2:cmMk id="{27396BED-1B5B-4A6E-90DA-33CCBD80C3FE}"/>
              </pc2:cmMkLst>
              <pc226:cmRplyChg chg="add">
                <pc226:chgData name="Tallulah Mills-Hicks" userId="0cca802c-f78f-44e0-b668-7a63475f926f" providerId="ADAL" clId="{0478D7BF-5B3E-4491-BA2D-A76D48289FDD}" dt="2023-06-08T06:00:44.127" v="991"/>
                <pc2:cmRplyMkLst xmlns:pc2="http://schemas.microsoft.com/office/powerpoint/2019/9/main/command">
                  <pc:docMk/>
                  <pc:sldMk cId="4177621425" sldId="893"/>
                  <pc2:cmMk id="{27396BED-1B5B-4A6E-90DA-33CCBD80C3FE}"/>
                  <pc2:cmRplyMk id="{5D353F05-EDCF-4AF7-9F06-3E0F2868E43A}"/>
                </pc2:cmRplyMkLst>
              </pc226:cmRplyChg>
              <pc226:cmRplyChg chg="add">
                <pc226:chgData name="Tallulah Mills-Hicks" userId="0cca802c-f78f-44e0-b668-7a63475f926f" providerId="ADAL" clId="{0478D7BF-5B3E-4491-BA2D-A76D48289FDD}" dt="2023-06-08T07:45:12.779" v="1249"/>
                <pc2:cmRplyMkLst xmlns:pc2="http://schemas.microsoft.com/office/powerpoint/2019/9/main/command">
                  <pc:docMk/>
                  <pc:sldMk cId="4177621425" sldId="893"/>
                  <pc2:cmMk id="{27396BED-1B5B-4A6E-90DA-33CCBD80C3FE}"/>
                  <pc2:cmRplyMk id="{F8F76017-3D29-4C01-8463-CCFDDFFFE8BD}"/>
                </pc2:cmRplyMkLst>
              </pc226:cmRplyChg>
            </pc226:cmChg>
          </p:ext>
        </pc:extLst>
      </pc:sldChg>
      <pc:sldChg chg="addSp delSp modSp mod delCm modCm">
        <pc:chgData name="Tallulah Mills-Hicks" userId="0cca802c-f78f-44e0-b668-7a63475f926f" providerId="ADAL" clId="{0478D7BF-5B3E-4491-BA2D-A76D48289FDD}" dt="2023-06-22T01:21:10.723" v="1610"/>
        <pc:sldMkLst>
          <pc:docMk/>
          <pc:sldMk cId="2221314712" sldId="915"/>
        </pc:sldMkLst>
        <pc:spChg chg="mod">
          <ac:chgData name="Tallulah Mills-Hicks" userId="0cca802c-f78f-44e0-b668-7a63475f926f" providerId="ADAL" clId="{0478D7BF-5B3E-4491-BA2D-A76D48289FDD}" dt="2023-06-08T06:52:28.868" v="1132" actId="108"/>
          <ac:spMkLst>
            <pc:docMk/>
            <pc:sldMk cId="2221314712" sldId="915"/>
            <ac:spMk id="2" creationId="{93BE4D45-42CD-42C7-B634-C5A7231BB0F4}"/>
          </ac:spMkLst>
        </pc:spChg>
        <pc:spChg chg="mod">
          <ac:chgData name="Tallulah Mills-Hicks" userId="0cca802c-f78f-44e0-b668-7a63475f926f" providerId="ADAL" clId="{0478D7BF-5B3E-4491-BA2D-A76D48289FDD}" dt="2023-06-22T00:11:06.259" v="1478" actId="20577"/>
          <ac:spMkLst>
            <pc:docMk/>
            <pc:sldMk cId="2221314712" sldId="915"/>
            <ac:spMk id="5" creationId="{67357900-FDE6-16D5-786C-EAA7E1EC3115}"/>
          </ac:spMkLst>
        </pc:spChg>
        <pc:spChg chg="mod">
          <ac:chgData name="Tallulah Mills-Hicks" userId="0cca802c-f78f-44e0-b668-7a63475f926f" providerId="ADAL" clId="{0478D7BF-5B3E-4491-BA2D-A76D48289FDD}" dt="2023-06-08T07:40:40.779" v="1135" actId="207"/>
          <ac:spMkLst>
            <pc:docMk/>
            <pc:sldMk cId="2221314712" sldId="915"/>
            <ac:spMk id="7" creationId="{AB162BC3-A491-9574-9460-1368867B428A}"/>
          </ac:spMkLst>
        </pc:spChg>
        <pc:spChg chg="mod">
          <ac:chgData name="Tallulah Mills-Hicks" userId="0cca802c-f78f-44e0-b668-7a63475f926f" providerId="ADAL" clId="{0478D7BF-5B3E-4491-BA2D-A76D48289FDD}" dt="2023-06-22T00:20:37.240" v="1593" actId="20577"/>
          <ac:spMkLst>
            <pc:docMk/>
            <pc:sldMk cId="2221314712" sldId="915"/>
            <ac:spMk id="8" creationId="{7BE66E75-542A-3C68-7BAC-2EF7C8DDF530}"/>
          </ac:spMkLst>
        </pc:spChg>
        <pc:grpChg chg="del">
          <ac:chgData name="Tallulah Mills-Hicks" userId="0cca802c-f78f-44e0-b668-7a63475f926f" providerId="ADAL" clId="{0478D7BF-5B3E-4491-BA2D-A76D48289FDD}" dt="2023-05-23T03:53:52.014" v="316" actId="478"/>
          <ac:grpSpMkLst>
            <pc:docMk/>
            <pc:sldMk cId="2221314712" sldId="915"/>
            <ac:grpSpMk id="4" creationId="{75C7615E-C5A7-3742-50FF-C1F9D36A4520}"/>
          </ac:grpSpMkLst>
        </pc:grpChg>
        <pc:grpChg chg="add mod">
          <ac:chgData name="Tallulah Mills-Hicks" userId="0cca802c-f78f-44e0-b668-7a63475f926f" providerId="ADAL" clId="{0478D7BF-5B3E-4491-BA2D-A76D48289FDD}" dt="2023-06-22T00:22:53.341" v="1602" actId="1076"/>
          <ac:grpSpMkLst>
            <pc:docMk/>
            <pc:sldMk cId="2221314712" sldId="915"/>
            <ac:grpSpMk id="6" creationId="{818DBF95-2BE5-F041-A61F-A6E0B0665A95}"/>
          </ac:grpSpMkLst>
        </pc:grpChg>
        <pc:picChg chg="mod modCrop">
          <ac:chgData name="Tallulah Mills-Hicks" userId="0cca802c-f78f-44e0-b668-7a63475f926f" providerId="ADAL" clId="{0478D7BF-5B3E-4491-BA2D-A76D48289FDD}" dt="2023-06-22T00:07:04.219" v="1454" actId="732"/>
          <ac:picMkLst>
            <pc:docMk/>
            <pc:sldMk cId="2221314712" sldId="915"/>
            <ac:picMk id="15" creationId="{7307A10B-8728-BCFE-AEE6-4EEE8644EB8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allulah Mills-Hicks" userId="0cca802c-f78f-44e0-b668-7a63475f926f" providerId="ADAL" clId="{0478D7BF-5B3E-4491-BA2D-A76D48289FDD}" dt="2023-06-22T01:21:10.723" v="1610"/>
              <pc2:cmMkLst xmlns:pc2="http://schemas.microsoft.com/office/powerpoint/2019/9/main/command">
                <pc:docMk/>
                <pc:sldMk cId="2221314712" sldId="915"/>
                <pc2:cmMk id="{EFDFCDC7-39CC-402E-B857-33669E70B015}"/>
              </pc2:cmMkLst>
            </pc226:cmChg>
            <pc226:cmChg xmlns:pc226="http://schemas.microsoft.com/office/powerpoint/2022/06/main/command" chg="del mod">
              <pc226:chgData name="Tallulah Mills-Hicks" userId="0cca802c-f78f-44e0-b668-7a63475f926f" providerId="ADAL" clId="{0478D7BF-5B3E-4491-BA2D-A76D48289FDD}" dt="2023-06-22T01:21:08.531" v="1609"/>
              <pc2:cmMkLst xmlns:pc2="http://schemas.microsoft.com/office/powerpoint/2019/9/main/command">
                <pc:docMk/>
                <pc:sldMk cId="2221314712" sldId="915"/>
                <pc2:cmMk id="{28D8B7E7-15D8-45BB-9337-FD4E2B18A764}"/>
              </pc2:cmMkLst>
              <pc226:cmRplyChg chg="add">
                <pc226:chgData name="Tallulah Mills-Hicks" userId="0cca802c-f78f-44e0-b668-7a63475f926f" providerId="ADAL" clId="{0478D7BF-5B3E-4491-BA2D-A76D48289FDD}" dt="2023-06-08T05:22:52.063" v="989"/>
                <pc2:cmRplyMkLst xmlns:pc2="http://schemas.microsoft.com/office/powerpoint/2019/9/main/command">
                  <pc:docMk/>
                  <pc:sldMk cId="2221314712" sldId="915"/>
                  <pc2:cmMk id="{28D8B7E7-15D8-45BB-9337-FD4E2B18A764}"/>
                  <pc2:cmRplyMk id="{1033EA03-EE6D-4A71-AFA3-756640D49DDA}"/>
                </pc2:cmRplyMkLst>
              </pc226:cmRplyChg>
            </pc226:cmChg>
          </p:ext>
        </pc:extLst>
      </pc:sldChg>
      <pc:sldChg chg="addSp delSp modSp del mod">
        <pc:chgData name="Tallulah Mills-Hicks" userId="0cca802c-f78f-44e0-b668-7a63475f926f" providerId="ADAL" clId="{0478D7BF-5B3E-4491-BA2D-A76D48289FDD}" dt="2023-05-22T00:58:47.028" v="22" actId="2696"/>
        <pc:sldMkLst>
          <pc:docMk/>
          <pc:sldMk cId="3917222574" sldId="916"/>
        </pc:sldMkLst>
        <pc:spChg chg="del mod">
          <ac:chgData name="Tallulah Mills-Hicks" userId="0cca802c-f78f-44e0-b668-7a63475f926f" providerId="ADAL" clId="{0478D7BF-5B3E-4491-BA2D-A76D48289FDD}" dt="2023-05-17T02:08:36.088" v="16" actId="478"/>
          <ac:spMkLst>
            <pc:docMk/>
            <pc:sldMk cId="3917222574" sldId="916"/>
            <ac:spMk id="2" creationId="{52F0ABE0-A5AD-529A-859D-C2575B5F2953}"/>
          </ac:spMkLst>
        </pc:spChg>
        <pc:spChg chg="mod">
          <ac:chgData name="Tallulah Mills-Hicks" userId="0cca802c-f78f-44e0-b668-7a63475f926f" providerId="ADAL" clId="{0478D7BF-5B3E-4491-BA2D-A76D48289FDD}" dt="2023-05-17T02:08:41.477" v="19" actId="14100"/>
          <ac:spMkLst>
            <pc:docMk/>
            <pc:sldMk cId="3917222574" sldId="916"/>
            <ac:spMk id="3" creationId="{04B4C7F4-BFE7-FE28-C89E-5A7830BD46A3}"/>
          </ac:spMkLst>
        </pc:spChg>
        <pc:spChg chg="mod">
          <ac:chgData name="Tallulah Mills-Hicks" userId="0cca802c-f78f-44e0-b668-7a63475f926f" providerId="ADAL" clId="{0478D7BF-5B3E-4491-BA2D-A76D48289FDD}" dt="2023-05-16T07:03:16.370" v="12" actId="20577"/>
          <ac:spMkLst>
            <pc:docMk/>
            <pc:sldMk cId="3917222574" sldId="916"/>
            <ac:spMk id="5" creationId="{714C2846-71A6-9DDE-9951-0A73FBECB6F5}"/>
          </ac:spMkLst>
        </pc:spChg>
        <pc:spChg chg="mod">
          <ac:chgData name="Tallulah Mills-Hicks" userId="0cca802c-f78f-44e0-b668-7a63475f926f" providerId="ADAL" clId="{0478D7BF-5B3E-4491-BA2D-A76D48289FDD}" dt="2023-05-16T07:03:15.286" v="10"/>
          <ac:spMkLst>
            <pc:docMk/>
            <pc:sldMk cId="3917222574" sldId="916"/>
            <ac:spMk id="6" creationId="{E780F53B-1CCA-2349-6C2C-E4E4A89B6E2A}"/>
          </ac:spMkLst>
        </pc:spChg>
        <pc:grpChg chg="del">
          <ac:chgData name="Tallulah Mills-Hicks" userId="0cca802c-f78f-44e0-b668-7a63475f926f" providerId="ADAL" clId="{0478D7BF-5B3E-4491-BA2D-A76D48289FDD}" dt="2023-05-17T02:08:32.185" v="13" actId="478"/>
          <ac:grpSpMkLst>
            <pc:docMk/>
            <pc:sldMk cId="3917222574" sldId="916"/>
            <ac:grpSpMk id="4" creationId="{E2C3B05F-9097-B300-37BB-2F48C2C83525}"/>
          </ac:grpSpMkLst>
        </pc:grpChg>
        <pc:graphicFrameChg chg="add del mod">
          <ac:chgData name="Tallulah Mills-Hicks" userId="0cca802c-f78f-44e0-b668-7a63475f926f" providerId="ADAL" clId="{0478D7BF-5B3E-4491-BA2D-A76D48289FDD}" dt="2023-05-22T00:58:44.389" v="21" actId="478"/>
          <ac:graphicFrameMkLst>
            <pc:docMk/>
            <pc:sldMk cId="3917222574" sldId="916"/>
            <ac:graphicFrameMk id="7" creationId="{B28D111B-7762-448E-8F39-EEB8F5FF4813}"/>
          </ac:graphicFrameMkLst>
        </pc:graphicFrameChg>
        <pc:picChg chg="del">
          <ac:chgData name="Tallulah Mills-Hicks" userId="0cca802c-f78f-44e0-b668-7a63475f926f" providerId="ADAL" clId="{0478D7BF-5B3E-4491-BA2D-A76D48289FDD}" dt="2023-05-17T02:08:33.404" v="14" actId="478"/>
          <ac:picMkLst>
            <pc:docMk/>
            <pc:sldMk cId="3917222574" sldId="916"/>
            <ac:picMk id="10" creationId="{DB7B283E-D351-DBDB-200F-9C36F3FCAF8C}"/>
          </ac:picMkLst>
        </pc:picChg>
      </pc:sldChg>
      <pc:sldChg chg="addSp delSp modSp mod delCm modCm">
        <pc:chgData name="Tallulah Mills-Hicks" userId="0cca802c-f78f-44e0-b668-7a63475f926f" providerId="ADAL" clId="{0478D7BF-5B3E-4491-BA2D-A76D48289FDD}" dt="2023-06-22T01:20:06.911" v="1608"/>
        <pc:sldMkLst>
          <pc:docMk/>
          <pc:sldMk cId="1623320620" sldId="917"/>
        </pc:sldMkLst>
        <pc:spChg chg="del mod">
          <ac:chgData name="Tallulah Mills-Hicks" userId="0cca802c-f78f-44e0-b668-7a63475f926f" providerId="ADAL" clId="{0478D7BF-5B3E-4491-BA2D-A76D48289FDD}" dt="2023-05-23T03:48:19.890" v="315"/>
          <ac:spMkLst>
            <pc:docMk/>
            <pc:sldMk cId="1623320620" sldId="917"/>
            <ac:spMk id="2" creationId="{02BCEDFF-F2B5-874D-146C-CC178FBE91B5}"/>
          </ac:spMkLst>
        </pc:spChg>
        <pc:spChg chg="mod">
          <ac:chgData name="Tallulah Mills-Hicks" userId="0cca802c-f78f-44e0-b668-7a63475f926f" providerId="ADAL" clId="{0478D7BF-5B3E-4491-BA2D-A76D48289FDD}" dt="2023-06-08T06:52:37.896" v="1134" actId="108"/>
          <ac:spMkLst>
            <pc:docMk/>
            <pc:sldMk cId="1623320620" sldId="917"/>
            <ac:spMk id="3" creationId="{04B4C7F4-BFE7-FE28-C89E-5A7830BD46A3}"/>
          </ac:spMkLst>
        </pc:spChg>
        <pc:spChg chg="mod">
          <ac:chgData name="Tallulah Mills-Hicks" userId="0cca802c-f78f-44e0-b668-7a63475f926f" providerId="ADAL" clId="{0478D7BF-5B3E-4491-BA2D-A76D48289FDD}" dt="2023-05-23T04:21:23.380" v="415" actId="207"/>
          <ac:spMkLst>
            <pc:docMk/>
            <pc:sldMk cId="1623320620" sldId="917"/>
            <ac:spMk id="5" creationId="{714C2846-71A6-9DDE-9951-0A73FBECB6F5}"/>
          </ac:spMkLst>
        </pc:spChg>
        <pc:spChg chg="mod">
          <ac:chgData name="Tallulah Mills-Hicks" userId="0cca802c-f78f-44e0-b668-7a63475f926f" providerId="ADAL" clId="{0478D7BF-5B3E-4491-BA2D-A76D48289FDD}" dt="2023-06-14T06:42:12.769" v="1256" actId="20577"/>
          <ac:spMkLst>
            <pc:docMk/>
            <pc:sldMk cId="1623320620" sldId="917"/>
            <ac:spMk id="6" creationId="{E780F53B-1CCA-2349-6C2C-E4E4A89B6E2A}"/>
          </ac:spMkLst>
        </pc:spChg>
        <pc:spChg chg="add mod">
          <ac:chgData name="Tallulah Mills-Hicks" userId="0cca802c-f78f-44e0-b668-7a63475f926f" providerId="ADAL" clId="{0478D7BF-5B3E-4491-BA2D-A76D48289FDD}" dt="2023-06-22T00:06:16.023" v="1441"/>
          <ac:spMkLst>
            <pc:docMk/>
            <pc:sldMk cId="1623320620" sldId="917"/>
            <ac:spMk id="7" creationId="{69134943-C9DC-F1BC-281F-2B90972FAFA4}"/>
          </ac:spMkLst>
        </pc:spChg>
        <pc:grpChg chg="mod">
          <ac:chgData name="Tallulah Mills-Hicks" userId="0cca802c-f78f-44e0-b668-7a63475f926f" providerId="ADAL" clId="{0478D7BF-5B3E-4491-BA2D-A76D48289FDD}" dt="2023-06-22T00:22:32.965" v="1601" actId="1076"/>
          <ac:grpSpMkLst>
            <pc:docMk/>
            <pc:sldMk cId="1623320620" sldId="917"/>
            <ac:grpSpMk id="4" creationId="{E2C3B05F-9097-B300-37BB-2F48C2C83525}"/>
          </ac:grpSpMkLst>
        </pc:grpChg>
        <pc:picChg chg="mod modCrop">
          <ac:chgData name="Tallulah Mills-Hicks" userId="0cca802c-f78f-44e0-b668-7a63475f926f" providerId="ADAL" clId="{0478D7BF-5B3E-4491-BA2D-A76D48289FDD}" dt="2023-05-23T04:38:09.529" v="844" actId="732"/>
          <ac:picMkLst>
            <pc:docMk/>
            <pc:sldMk cId="1623320620" sldId="917"/>
            <ac:picMk id="10" creationId="{DB7B283E-D351-DBDB-200F-9C36F3FCAF8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Tallulah Mills-Hicks" userId="0cca802c-f78f-44e0-b668-7a63475f926f" providerId="ADAL" clId="{0478D7BF-5B3E-4491-BA2D-A76D48289FDD}" dt="2023-06-22T01:20:06.911" v="1608"/>
              <pc2:cmMkLst xmlns:pc2="http://schemas.microsoft.com/office/powerpoint/2019/9/main/command">
                <pc:docMk/>
                <pc:sldMk cId="1623320620" sldId="917"/>
                <pc2:cmMk id="{4BDDCCE2-71D8-432F-A821-D0523479BD71}"/>
              </pc2:cmMkLst>
              <pc226:cmRplyChg chg="add">
                <pc226:chgData name="Tallulah Mills-Hicks" userId="0cca802c-f78f-44e0-b668-7a63475f926f" providerId="ADAL" clId="{0478D7BF-5B3E-4491-BA2D-A76D48289FDD}" dt="2023-06-08T05:23:48.988" v="990"/>
                <pc2:cmRplyMkLst xmlns:pc2="http://schemas.microsoft.com/office/powerpoint/2019/9/main/command">
                  <pc:docMk/>
                  <pc:sldMk cId="1623320620" sldId="917"/>
                  <pc2:cmMk id="{4BDDCCE2-71D8-432F-A821-D0523479BD71}"/>
                  <pc2:cmRplyMk id="{78A866CF-4372-410F-A963-5F58A3BD53D7}"/>
                </pc2:cmRplyMkLst>
              </pc226:cmRplyChg>
            </pc226:cmChg>
          </p:ext>
        </pc:extLst>
      </pc:sldChg>
      <pc:sldChg chg="addSp delSp modSp add del mod delCm">
        <pc:chgData name="Tallulah Mills-Hicks" userId="0cca802c-f78f-44e0-b668-7a63475f926f" providerId="ADAL" clId="{0478D7BF-5B3E-4491-BA2D-A76D48289FDD}" dt="2023-06-22T01:20:01.340" v="1607"/>
        <pc:sldMkLst>
          <pc:docMk/>
          <pc:sldMk cId="3263192962" sldId="918"/>
        </pc:sldMkLst>
        <pc:spChg chg="mod">
          <ac:chgData name="Tallulah Mills-Hicks" userId="0cca802c-f78f-44e0-b668-7a63475f926f" providerId="ADAL" clId="{0478D7BF-5B3E-4491-BA2D-A76D48289FDD}" dt="2023-06-14T06:41:14.673" v="1255" actId="552"/>
          <ac:spMkLst>
            <pc:docMk/>
            <pc:sldMk cId="3263192962" sldId="918"/>
            <ac:spMk id="2" creationId="{93BE4D45-42CD-42C7-B634-C5A7231BB0F4}"/>
          </ac:spMkLst>
        </pc:spChg>
        <pc:spChg chg="mod">
          <ac:chgData name="Tallulah Mills-Hicks" userId="0cca802c-f78f-44e0-b668-7a63475f926f" providerId="ADAL" clId="{0478D7BF-5B3E-4491-BA2D-A76D48289FDD}" dt="2023-06-22T00:05:47.587" v="1434" actId="1076"/>
          <ac:spMkLst>
            <pc:docMk/>
            <pc:sldMk cId="3263192962" sldId="918"/>
            <ac:spMk id="5" creationId="{67357900-FDE6-16D5-786C-EAA7E1EC3115}"/>
          </ac:spMkLst>
        </pc:spChg>
        <pc:spChg chg="mod">
          <ac:chgData name="Tallulah Mills-Hicks" userId="0cca802c-f78f-44e0-b668-7a63475f926f" providerId="ADAL" clId="{0478D7BF-5B3E-4491-BA2D-A76D48289FDD}" dt="2023-05-23T04:21:11.703" v="414" actId="207"/>
          <ac:spMkLst>
            <pc:docMk/>
            <pc:sldMk cId="3263192962" sldId="918"/>
            <ac:spMk id="7" creationId="{2DC9D736-CE70-4040-A9B5-C48370052125}"/>
          </ac:spMkLst>
        </pc:spChg>
        <pc:spChg chg="mod">
          <ac:chgData name="Tallulah Mills-Hicks" userId="0cca802c-f78f-44e0-b668-7a63475f926f" providerId="ADAL" clId="{0478D7BF-5B3E-4491-BA2D-A76D48289FDD}" dt="2023-06-22T00:03:04.268" v="1427" actId="20577"/>
          <ac:spMkLst>
            <pc:docMk/>
            <pc:sldMk cId="3263192962" sldId="918"/>
            <ac:spMk id="8" creationId="{A149AC3B-B387-DC2C-4B20-5D586EB052B4}"/>
          </ac:spMkLst>
        </pc:spChg>
        <pc:grpChg chg="del">
          <ac:chgData name="Tallulah Mills-Hicks" userId="0cca802c-f78f-44e0-b668-7a63475f926f" providerId="ADAL" clId="{0478D7BF-5B3E-4491-BA2D-A76D48289FDD}" dt="2023-05-23T03:40:45.894" v="24" actId="478"/>
          <ac:grpSpMkLst>
            <pc:docMk/>
            <pc:sldMk cId="3263192962" sldId="918"/>
            <ac:grpSpMk id="4" creationId="{75C7615E-C5A7-3742-50FF-C1F9D36A4520}"/>
          </ac:grpSpMkLst>
        </pc:grpChg>
        <pc:grpChg chg="add mod">
          <ac:chgData name="Tallulah Mills-Hicks" userId="0cca802c-f78f-44e0-b668-7a63475f926f" providerId="ADAL" clId="{0478D7BF-5B3E-4491-BA2D-A76D48289FDD}" dt="2023-06-22T00:08:20.667" v="1461" actId="1076"/>
          <ac:grpSpMkLst>
            <pc:docMk/>
            <pc:sldMk cId="3263192962" sldId="918"/>
            <ac:grpSpMk id="6" creationId="{D930308C-ADDE-B5EB-4240-A01AADA44C33}"/>
          </ac:grpSpMkLst>
        </pc:grpChg>
        <pc:picChg chg="mod modCrop">
          <ac:chgData name="Tallulah Mills-Hicks" userId="0cca802c-f78f-44e0-b668-7a63475f926f" providerId="ADAL" clId="{0478D7BF-5B3E-4491-BA2D-A76D48289FDD}" dt="2023-05-24T07:58:58.737" v="868" actId="1076"/>
          <ac:picMkLst>
            <pc:docMk/>
            <pc:sldMk cId="3263192962" sldId="918"/>
            <ac:picMk id="15" creationId="{7307A10B-8728-BCFE-AEE6-4EEE8644EB8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allulah Mills-Hicks" userId="0cca802c-f78f-44e0-b668-7a63475f926f" providerId="ADAL" clId="{0478D7BF-5B3E-4491-BA2D-A76D48289FDD}" dt="2023-06-22T01:20:01.340" v="1607"/>
              <pc2:cmMkLst xmlns:pc2="http://schemas.microsoft.com/office/powerpoint/2019/9/main/command">
                <pc:docMk/>
                <pc:sldMk cId="3263192962" sldId="918"/>
                <pc2:cmMk id="{9A240A41-38DB-4056-A123-F9EE8E152BBD}"/>
              </pc2:cmMkLst>
            </pc226:cmChg>
          </p:ext>
        </pc:extLst>
      </pc:sldChg>
      <pc:sldChg chg="modSp add mod ord">
        <pc:chgData name="Tallulah Mills-Hicks" userId="0cca802c-f78f-44e0-b668-7a63475f926f" providerId="ADAL" clId="{0478D7BF-5B3E-4491-BA2D-A76D48289FDD}" dt="2023-06-22T00:22:08.151" v="1600" actId="2711"/>
        <pc:sldMkLst>
          <pc:docMk/>
          <pc:sldMk cId="1477624301" sldId="919"/>
        </pc:sldMkLst>
        <pc:spChg chg="mod">
          <ac:chgData name="Tallulah Mills-Hicks" userId="0cca802c-f78f-44e0-b668-7a63475f926f" providerId="ADAL" clId="{0478D7BF-5B3E-4491-BA2D-A76D48289FDD}" dt="2023-06-22T00:14:10.506" v="1532"/>
          <ac:spMkLst>
            <pc:docMk/>
            <pc:sldMk cId="1477624301" sldId="919"/>
            <ac:spMk id="3" creationId="{04B4C7F4-BFE7-FE28-C89E-5A7830BD46A3}"/>
          </ac:spMkLst>
        </pc:spChg>
        <pc:spChg chg="mod">
          <ac:chgData name="Tallulah Mills-Hicks" userId="0cca802c-f78f-44e0-b668-7a63475f926f" providerId="ADAL" clId="{0478D7BF-5B3E-4491-BA2D-A76D48289FDD}" dt="2023-06-22T00:21:13.934" v="1595" actId="207"/>
          <ac:spMkLst>
            <pc:docMk/>
            <pc:sldMk cId="1477624301" sldId="919"/>
            <ac:spMk id="5" creationId="{714C2846-71A6-9DDE-9951-0A73FBECB6F5}"/>
          </ac:spMkLst>
        </pc:spChg>
        <pc:spChg chg="mod">
          <ac:chgData name="Tallulah Mills-Hicks" userId="0cca802c-f78f-44e0-b668-7a63475f926f" providerId="ADAL" clId="{0478D7BF-5B3E-4491-BA2D-A76D48289FDD}" dt="2023-06-22T00:22:08.151" v="1600" actId="2711"/>
          <ac:spMkLst>
            <pc:docMk/>
            <pc:sldMk cId="1477624301" sldId="919"/>
            <ac:spMk id="6" creationId="{E780F53B-1CCA-2349-6C2C-E4E4A89B6E2A}"/>
          </ac:spMkLst>
        </pc:spChg>
        <pc:spChg chg="mod">
          <ac:chgData name="Tallulah Mills-Hicks" userId="0cca802c-f78f-44e0-b668-7a63475f926f" providerId="ADAL" clId="{0478D7BF-5B3E-4491-BA2D-A76D48289FDD}" dt="2023-06-22T00:17:29.806" v="1590" actId="1076"/>
          <ac:spMkLst>
            <pc:docMk/>
            <pc:sldMk cId="1477624301" sldId="919"/>
            <ac:spMk id="7" creationId="{69134943-C9DC-F1BC-281F-2B90972FAFA4}"/>
          </ac:spMkLst>
        </pc:spChg>
        <pc:grpChg chg="mod">
          <ac:chgData name="Tallulah Mills-Hicks" userId="0cca802c-f78f-44e0-b668-7a63475f926f" providerId="ADAL" clId="{0478D7BF-5B3E-4491-BA2D-A76D48289FDD}" dt="2023-06-22T00:21:58.365" v="1599" actId="1076"/>
          <ac:grpSpMkLst>
            <pc:docMk/>
            <pc:sldMk cId="1477624301" sldId="919"/>
            <ac:grpSpMk id="4" creationId="{E2C3B05F-9097-B300-37BB-2F48C2C83525}"/>
          </ac:grpSpMkLst>
        </pc:grpChg>
        <pc:picChg chg="mod">
          <ac:chgData name="Tallulah Mills-Hicks" userId="0cca802c-f78f-44e0-b668-7a63475f926f" providerId="ADAL" clId="{0478D7BF-5B3E-4491-BA2D-A76D48289FDD}" dt="2023-06-22T00:21:24.709" v="1596" actId="14826"/>
          <ac:picMkLst>
            <pc:docMk/>
            <pc:sldMk cId="1477624301" sldId="919"/>
            <ac:picMk id="10" creationId="{DB7B283E-D351-DBDB-200F-9C36F3FCAF8C}"/>
          </ac:picMkLst>
        </pc:picChg>
      </pc:sldChg>
      <pc:sldMasterChg chg="modSldLayout">
        <pc:chgData name="Tallulah Mills-Hicks" userId="0cca802c-f78f-44e0-b668-7a63475f926f" providerId="ADAL" clId="{0478D7BF-5B3E-4491-BA2D-A76D48289FDD}" dt="2023-06-21T23:32:06.876" v="1419" actId="1076"/>
        <pc:sldMasterMkLst>
          <pc:docMk/>
          <pc:sldMasterMk cId="2379094413" sldId="2147483677"/>
        </pc:sldMasterMkLst>
        <pc:sldLayoutChg chg="modSp mod">
          <pc:chgData name="Tallulah Mills-Hicks" userId="0cca802c-f78f-44e0-b668-7a63475f926f" providerId="ADAL" clId="{0478D7BF-5B3E-4491-BA2D-A76D48289FDD}" dt="2023-06-21T23:32:06.876" v="1419" actId="1076"/>
          <pc:sldLayoutMkLst>
            <pc:docMk/>
            <pc:sldMasterMk cId="2379094413" sldId="2147483677"/>
            <pc:sldLayoutMk cId="3098098334" sldId="2147483703"/>
          </pc:sldLayoutMkLst>
          <pc:spChg chg="mod">
            <ac:chgData name="Tallulah Mills-Hicks" userId="0cca802c-f78f-44e0-b668-7a63475f926f" providerId="ADAL" clId="{0478D7BF-5B3E-4491-BA2D-A76D48289FDD}" dt="2023-06-21T23:32:06.876" v="1419" actId="1076"/>
            <ac:spMkLst>
              <pc:docMk/>
              <pc:sldMasterMk cId="2379094413" sldId="2147483677"/>
              <pc:sldLayoutMk cId="3098098334" sldId="2147483703"/>
              <ac:spMk id="7" creationId="{F84083FA-47F8-3048-BB5E-E2A602B837B8}"/>
            </ac:spMkLst>
          </pc:spChg>
        </pc:sldLayoutChg>
      </pc:sldMasterChg>
    </pc:docChg>
  </pc:docChgLst>
  <pc:docChgLst>
    <pc:chgData name="Grant Guesdon" userId="S::grant.guesdon@oma.org.au::585d9460-5c43-47b3-9b84-8318463e2cb2" providerId="AD" clId="Web-{B5B4D4B7-3363-278A-3839-073574EAF317}"/>
    <pc:docChg chg="mod">
      <pc:chgData name="Grant Guesdon" userId="S::grant.guesdon@oma.org.au::585d9460-5c43-47b3-9b84-8318463e2cb2" providerId="AD" clId="Web-{B5B4D4B7-3363-278A-3839-073574EAF317}" dt="2023-06-21T01:52:22.282" v="3"/>
      <pc:docMkLst>
        <pc:docMk/>
      </pc:docMkLst>
      <pc:sldChg chg="addCm modCm">
        <pc:chgData name="Grant Guesdon" userId="S::grant.guesdon@oma.org.au::585d9460-5c43-47b3-9b84-8318463e2cb2" providerId="AD" clId="Web-{B5B4D4B7-3363-278A-3839-073574EAF317}" dt="2023-06-21T01:50:56.514" v="2"/>
        <pc:sldMkLst>
          <pc:docMk/>
          <pc:sldMk cId="2221314712" sldId="91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rant Guesdon" userId="S::grant.guesdon@oma.org.au::585d9460-5c43-47b3-9b84-8318463e2cb2" providerId="AD" clId="Web-{B5B4D4B7-3363-278A-3839-073574EAF317}" dt="2023-06-21T01:50:06.935" v="1"/>
              <pc2:cmMkLst xmlns:pc2="http://schemas.microsoft.com/office/powerpoint/2019/9/main/command">
                <pc:docMk/>
                <pc:sldMk cId="2221314712" sldId="915"/>
                <pc2:cmMk id="{EFDFCDC7-39CC-402E-B857-33669E70B015}"/>
              </pc2:cmMkLst>
            </pc226:cmChg>
            <pc226:cmChg xmlns:pc226="http://schemas.microsoft.com/office/powerpoint/2022/06/main/command" chg="">
              <pc226:chgData name="Grant Guesdon" userId="S::grant.guesdon@oma.org.au::585d9460-5c43-47b3-9b84-8318463e2cb2" providerId="AD" clId="Web-{B5B4D4B7-3363-278A-3839-073574EAF317}" dt="2023-06-21T01:50:56.514" v="2"/>
              <pc2:cmMkLst xmlns:pc2="http://schemas.microsoft.com/office/powerpoint/2019/9/main/command">
                <pc:docMk/>
                <pc:sldMk cId="2221314712" sldId="915"/>
                <pc2:cmMk id="{28D8B7E7-15D8-45BB-9337-FD4E2B18A764}"/>
              </pc2:cmMkLst>
              <pc226:cmRplyChg chg="add">
                <pc226:chgData name="Grant Guesdon" userId="S::grant.guesdon@oma.org.au::585d9460-5c43-47b3-9b84-8318463e2cb2" providerId="AD" clId="Web-{B5B4D4B7-3363-278A-3839-073574EAF317}" dt="2023-06-21T01:50:56.514" v="2"/>
                <pc2:cmRplyMkLst xmlns:pc2="http://schemas.microsoft.com/office/powerpoint/2019/9/main/command">
                  <pc:docMk/>
                  <pc:sldMk cId="2221314712" sldId="915"/>
                  <pc2:cmMk id="{28D8B7E7-15D8-45BB-9337-FD4E2B18A764}"/>
                  <pc2:cmRplyMk id="{10E11BE0-09BE-4C1E-9CFD-3A49DFA50A43}"/>
                </pc2:cmRplyMkLst>
              </pc226:cmRplyChg>
            </pc226:cmChg>
          </p:ext>
        </pc:extLst>
      </pc:sldChg>
      <pc:sldChg chg="addCm">
        <pc:chgData name="Grant Guesdon" userId="S::grant.guesdon@oma.org.au::585d9460-5c43-47b3-9b84-8318463e2cb2" providerId="AD" clId="Web-{B5B4D4B7-3363-278A-3839-073574EAF317}" dt="2023-06-21T01:52:22.282" v="3"/>
        <pc:sldMkLst>
          <pc:docMk/>
          <pc:sldMk cId="3263192962" sldId="91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rant Guesdon" userId="S::grant.guesdon@oma.org.au::585d9460-5c43-47b3-9b84-8318463e2cb2" providerId="AD" clId="Web-{B5B4D4B7-3363-278A-3839-073574EAF317}" dt="2023-06-21T01:52:22.282" v="3"/>
              <pc2:cmMkLst xmlns:pc2="http://schemas.microsoft.com/office/powerpoint/2019/9/main/command">
                <pc:docMk/>
                <pc:sldMk cId="3263192962" sldId="918"/>
                <pc2:cmMk id="{9A240A41-38DB-4056-A123-F9EE8E152BBD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036686-C3B7-F646-A730-332E518D0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E2661-0A28-2B4F-B53D-C4EB241344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011D1-4DAC-5E41-B814-278876A048E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C27B6-A72C-0C49-A86D-667D5DA03C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8EA07-C3F6-3746-A9AA-81E50FF6F2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FEC94-71BF-4B43-BFE6-4E9F7F05B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64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DF1D4-9FD9-0742-AEFA-26ADAE7E25C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8794D-72FC-8A48-A509-F61C0F60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0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90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794D-72FC-8A48-A509-F61C0F60DC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33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706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46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847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1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43867-8D40-0F47-AF69-8A4B050DB603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874713" y="441325"/>
            <a:ext cx="3594048" cy="2882446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Gotham Bold" panose="02000604030000020004" pitchFamily="2" charset="0"/>
              </a:defRPr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9F660-8852-B344-BDE0-D30C3DCD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02743"/>
            <a:ext cx="3594048" cy="1219314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47102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8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E9D7BBA-8DAA-6649-BF93-74DCCEB02FF9}"/>
              </a:ext>
            </a:extLst>
          </p:cNvPr>
          <p:cNvSpPr>
            <a:spLocks noGrp="1"/>
          </p:cNvSpPr>
          <p:nvPr>
            <p:ph type="pic" sz="half" idx="14" hasCustomPrompt="1"/>
          </p:nvPr>
        </p:nvSpPr>
        <p:spPr>
          <a:xfrm>
            <a:off x="0" y="0"/>
            <a:ext cx="6096000" cy="68550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228600" marR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/>
              <a:t>Click to add image</a:t>
            </a:r>
          </a:p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4083FA-47F8-3048-BB5E-E2A602B837B8}"/>
              </a:ext>
            </a:extLst>
          </p:cNvPr>
          <p:cNvSpPr/>
          <p:nvPr userDrawn="1"/>
        </p:nvSpPr>
        <p:spPr>
          <a:xfrm>
            <a:off x="8224291" y="2436007"/>
            <a:ext cx="1855693" cy="107578"/>
          </a:xfrm>
          <a:prstGeom prst="rect">
            <a:avLst/>
          </a:prstGeom>
          <a:solidFill>
            <a:srgbClr val="5550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Gotham"/>
              </a:defRPr>
            </a:pPr>
            <a:endParaRPr sz="1200">
              <a:solidFill>
                <a:schemeClr val="bg1"/>
              </a:solidFill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CF103C5-CF9C-9543-83AE-CAA5933762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89963" y="3055198"/>
            <a:ext cx="4324350" cy="2692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9D89120-2056-774E-B0AF-5FFA2A4602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89963" y="1639148"/>
            <a:ext cx="4324350" cy="898525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 b="1" i="0">
                <a:solidFill>
                  <a:schemeClr val="accent2"/>
                </a:solidFill>
                <a:latin typeface="Gotham Bold" panose="02000604030000020004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9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62998A-B206-624B-A746-DF3D06756E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804DC-BD74-F143-9F32-69B30B1D8D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731" y="2295289"/>
            <a:ext cx="5450537" cy="22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06D771-A1A8-5C4F-BFFF-670F3BF0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33375"/>
            <a:ext cx="7735887" cy="126049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3BF7F-11F6-1C4D-99CF-CE562BB3F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989137"/>
            <a:ext cx="10621962" cy="41402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C0A62-22C4-9744-AECC-3519B6958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4713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CB4625B5-9D39-B743-81F3-A2814805E14F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717E9-455A-F348-8C78-C71CE2020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2829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0806C-1593-2F4B-AA00-85AC9AF61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86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182ED1F7-0DAF-604F-AAD0-0B909AFF89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9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703" r:id="rId3"/>
    <p:sldLayoutId id="2147483700" r:id="rId4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i="0" kern="1200">
          <a:solidFill>
            <a:schemeClr val="accent2"/>
          </a:solidFill>
          <a:latin typeface="Gotham Bold" panose="02000604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Medium" panose="02000604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1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4" orient="horz" pos="3861">
          <p15:clr>
            <a:srgbClr val="F26B43"/>
          </p15:clr>
        </p15:guide>
        <p15:guide id="7" pos="5881" userDrawn="1">
          <p15:clr>
            <a:srgbClr val="F26B43"/>
          </p15:clr>
        </p15:guide>
        <p15:guide id="8" orient="horz" pos="210">
          <p15:clr>
            <a:srgbClr val="F26B43"/>
          </p15:clr>
        </p15:guide>
        <p15:guide id="9" orient="horz" pos="1003">
          <p15:clr>
            <a:srgbClr val="F26B43"/>
          </p15:clr>
        </p15:guide>
        <p15:guide id="10" orient="horz" pos="1253" userDrawn="1">
          <p15:clr>
            <a:srgbClr val="F26B43"/>
          </p15:clr>
        </p15:guide>
        <p15:guide id="11" orient="horz" pos="663" userDrawn="1">
          <p15:clr>
            <a:srgbClr val="F26B43"/>
          </p15:clr>
        </p15:guide>
        <p15:guide id="14" pos="438" userDrawn="1">
          <p15:clr>
            <a:srgbClr val="F26B43"/>
          </p15:clr>
        </p15:guide>
        <p15:guide id="15" pos="7242" userDrawn="1">
          <p15:clr>
            <a:srgbClr val="F26B43"/>
          </p15:clr>
        </p15:guide>
        <p15:guide id="16" orient="horz" pos="19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a.org.au/anatomy-out-home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CC6357-A5FC-0E42-5784-6C41303757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5758B5-5781-AA41-BFA4-F29CB9533B83}"/>
              </a:ext>
            </a:extLst>
          </p:cNvPr>
          <p:cNvSpPr>
            <a:spLocks noChangeAspect="1"/>
          </p:cNvSpPr>
          <p:nvPr/>
        </p:nvSpPr>
        <p:spPr>
          <a:xfrm>
            <a:off x="408661" y="0"/>
            <a:ext cx="4128221" cy="5633357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D501CB6-00ED-6B46-BED9-248D8DFA7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8571" y="1850794"/>
            <a:ext cx="5001872" cy="3958867"/>
          </a:xfrm>
        </p:spPr>
        <p:txBody>
          <a:bodyPr anchor="t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Gotham Bold" panose="02000604030000020004" pitchFamily="2" charset="0"/>
              </a:defRPr>
            </a:lvl1pPr>
          </a:lstStyle>
          <a:p>
            <a:br>
              <a:rPr lang="en-US" sz="4000" dirty="0"/>
            </a:br>
            <a:endParaRPr lang="en-US" sz="400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48CB742-8F14-814F-BB8A-C039035E6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002" y="4918471"/>
            <a:ext cx="3826669" cy="1415359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b="1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May 2023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B499F3-AE75-5646-A17E-79E67C050447}"/>
              </a:ext>
            </a:extLst>
          </p:cNvPr>
          <p:cNvCxnSpPr>
            <a:cxnSpLocks/>
          </p:cNvCxnSpPr>
          <p:nvPr/>
        </p:nvCxnSpPr>
        <p:spPr>
          <a:xfrm>
            <a:off x="958572" y="4713047"/>
            <a:ext cx="209284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AnatomyOfOoh.png">
            <a:extLst>
              <a:ext uri="{FF2B5EF4-FFF2-40B4-BE49-F238E27FC236}">
                <a16:creationId xmlns:a16="http://schemas.microsoft.com/office/drawing/2014/main" id="{38C83070-7124-43E0-8EA5-5424C6770C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002" y="176305"/>
            <a:ext cx="2276174" cy="14260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427827-30CB-48E9-9FDD-E814E6CFC9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3763" y="0"/>
            <a:ext cx="2581547" cy="10739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169CDA-4A9E-F22E-620B-386ECBF7B59E}"/>
              </a:ext>
            </a:extLst>
          </p:cNvPr>
          <p:cNvSpPr txBox="1"/>
          <p:nvPr/>
        </p:nvSpPr>
        <p:spPr>
          <a:xfrm>
            <a:off x="850060" y="1542948"/>
            <a:ext cx="3552943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br>
              <a:rPr lang="en-AU" sz="4000" dirty="0">
                <a:solidFill>
                  <a:schemeClr val="bg1"/>
                </a:solidFill>
                <a:latin typeface="Gotham Bold"/>
                <a:cs typeface="Gotham Bold" pitchFamily="50" charset="0"/>
              </a:rPr>
            </a:br>
            <a:r>
              <a:rPr lang="en-AU" sz="4000" dirty="0">
                <a:solidFill>
                  <a:schemeClr val="bg1"/>
                </a:solidFill>
                <a:latin typeface="Gotham Bold"/>
                <a:cs typeface="Gotham Bold" pitchFamily="50" charset="0"/>
              </a:rPr>
              <a:t>The priming effect of DOOH on Social Media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47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5E7A1-CDB5-4904-A084-450F129524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63221" y="1016792"/>
            <a:ext cx="5435969" cy="1233579"/>
          </a:xfrm>
        </p:spPr>
        <p:txBody>
          <a:bodyPr>
            <a:noAutofit/>
          </a:bodyPr>
          <a:lstStyle/>
          <a:p>
            <a:pPr defTabSz="1219170">
              <a:lnSpc>
                <a:spcPct val="100000"/>
              </a:lnSpc>
              <a:spcBef>
                <a:spcPts val="0"/>
              </a:spcBef>
            </a:pPr>
            <a:r>
              <a:rPr lang="en-AU" sz="3200" b="1" dirty="0">
                <a:solidFill>
                  <a:srgbClr val="27AC4E"/>
                </a:solidFill>
                <a:latin typeface="Gotham Bold"/>
                <a:ea typeface="+mj-ea"/>
                <a:cs typeface="Gotham Bold" pitchFamily="50" charset="0"/>
              </a:rPr>
              <a:t>DOOH + Social increases emotion and recall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49B6A-7F0C-4DE1-BD14-0610E6BF1772}"/>
              </a:ext>
            </a:extLst>
          </p:cNvPr>
          <p:cNvSpPr txBox="1"/>
          <p:nvPr/>
        </p:nvSpPr>
        <p:spPr>
          <a:xfrm>
            <a:off x="6611544" y="2604420"/>
            <a:ext cx="52876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endParaRPr lang="en-US" dirty="0">
              <a:solidFill>
                <a:srgbClr val="55504C">
                  <a:lumMod val="75000"/>
                </a:srgbClr>
              </a:solidFill>
              <a:latin typeface="Gotham Book" pitchFamily="50" charset="0"/>
              <a:cs typeface="Gotham Book" pitchFamily="50" charset="0"/>
            </a:endParaRPr>
          </a:p>
          <a:p>
            <a:pPr lvl="0">
              <a:defRPr/>
            </a:pPr>
            <a:r>
              <a:rPr lang="en-US" dirty="0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rPr>
              <a:t>We know that social posts can amplify OOH and DOOH campaigns, but does this also work vice versa? A new study from Ocean Outdoor and Neuro-Insight explores the influence of Digital OOH (DOOH) in building effective social media campaigns. </a:t>
            </a:r>
          </a:p>
          <a:p>
            <a:pPr lvl="0">
              <a:defRPr/>
            </a:pPr>
            <a:endParaRPr lang="en-US" dirty="0">
              <a:solidFill>
                <a:srgbClr val="55504C">
                  <a:lumMod val="75000"/>
                </a:srgbClr>
              </a:solidFill>
              <a:latin typeface="Gotham Book" pitchFamily="50" charset="0"/>
              <a:cs typeface="Gotham Book" pitchFamily="50" charset="0"/>
            </a:endParaRPr>
          </a:p>
          <a:p>
            <a:pPr lvl="0">
              <a:defRPr/>
            </a:pPr>
            <a:r>
              <a:rPr lang="en-US" dirty="0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rPr>
              <a:t>The 2023 study found that individuals are drawn towards brands on social media when they have seen them on DOOH first.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EAF139-8FDB-6D39-1427-86D0CF5B5A13}"/>
              </a:ext>
            </a:extLst>
          </p:cNvPr>
          <p:cNvSpPr txBox="1"/>
          <p:nvPr/>
        </p:nvSpPr>
        <p:spPr>
          <a:xfrm>
            <a:off x="6611544" y="6097790"/>
            <a:ext cx="4744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Gotham Book" pitchFamily="50" charset="0"/>
                <a:cs typeface="Gotham Book" pitchFamily="50" charset="0"/>
              </a:rPr>
              <a:t>Neuro-Insight UK: Establishing the influence of digital out-of-home in building effective social media campaigns; May 2023 commissioned by Ocean Outdoor.</a:t>
            </a:r>
            <a:endParaRPr lang="en-AU" sz="1000" dirty="0"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B503D-C904-8324-8004-DD0A7AC0423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096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762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00" y="324772"/>
            <a:ext cx="5549250" cy="1723782"/>
          </a:xfrm>
        </p:spPr>
        <p:txBody>
          <a:bodyPr anchor="t">
            <a:noAutofit/>
          </a:bodyPr>
          <a:lstStyle/>
          <a:p>
            <a:r>
              <a:rPr lang="en-AU" dirty="0">
                <a:solidFill>
                  <a:schemeClr val="tx2">
                    <a:lumMod val="75000"/>
                  </a:schemeClr>
                </a:solidFill>
                <a:latin typeface="Gotham Bold"/>
                <a:cs typeface="Gotham Bold" pitchFamily="50" charset="0"/>
              </a:rPr>
              <a:t>Increase emotional intensity on social posts by using DOOH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A10B-8728-BCFE-AEE6-4EEE8644EB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17477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357900-FDE6-16D5-786C-EAA7E1EC3115}"/>
              </a:ext>
            </a:extLst>
          </p:cNvPr>
          <p:cNvSpPr txBox="1"/>
          <p:nvPr/>
        </p:nvSpPr>
        <p:spPr>
          <a:xfrm>
            <a:off x="242901" y="5829961"/>
            <a:ext cx="51880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Gotham Book" pitchFamily="50" charset="0"/>
                <a:cs typeface="Gotham Book" pitchFamily="50" charset="0"/>
              </a:rPr>
              <a:t>*Priming is the idea that exposure to one stimulus may influence a response to a subsequent stimulus, without conscious guidance or intention.</a:t>
            </a:r>
          </a:p>
          <a:p>
            <a:endParaRPr lang="en-US" sz="1000" dirty="0">
              <a:latin typeface="Gotham Book" pitchFamily="50" charset="0"/>
              <a:cs typeface="Gotham Book" pitchFamily="50" charset="0"/>
            </a:endParaRPr>
          </a:p>
          <a:p>
            <a:r>
              <a:rPr lang="en-US" sz="1000" dirty="0">
                <a:latin typeface="Gotham Book" pitchFamily="50" charset="0"/>
                <a:cs typeface="Gotham Book" pitchFamily="50" charset="0"/>
              </a:rPr>
              <a:t>Neuro-Insights UK: Establishing the influence of digital out-of-home in building effective social media campaigns; May 2023 commissioned by Ocean Outdoor.</a:t>
            </a:r>
            <a:endParaRPr lang="en-AU" sz="1000" dirty="0">
              <a:latin typeface="Gotham Book" pitchFamily="50" charset="0"/>
              <a:cs typeface="Gotham Book" pitchFamily="50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30308C-ADDE-B5EB-4240-A01AADA44C33}"/>
              </a:ext>
            </a:extLst>
          </p:cNvPr>
          <p:cNvGrpSpPr/>
          <p:nvPr/>
        </p:nvGrpSpPr>
        <p:grpSpPr>
          <a:xfrm>
            <a:off x="681808" y="1905752"/>
            <a:ext cx="4853875" cy="3847207"/>
            <a:chOff x="737247" y="2251465"/>
            <a:chExt cx="4958703" cy="38472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C9D736-CE70-4040-A9B5-C48370052125}"/>
                </a:ext>
              </a:extLst>
            </p:cNvPr>
            <p:cNvSpPr txBox="1"/>
            <p:nvPr/>
          </p:nvSpPr>
          <p:spPr>
            <a:xfrm>
              <a:off x="737247" y="2251465"/>
              <a:ext cx="474915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38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otham Bold" pitchFamily="50" charset="0"/>
                  <a:cs typeface="Gotham Bold" pitchFamily="50" charset="0"/>
                </a:rPr>
                <a:t>18%</a:t>
              </a:r>
              <a:endParaRPr lang="en-AU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otham Bold" pitchFamily="50" charset="0"/>
                <a:cs typeface="Gotham Bold" pitchFamily="50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49AC3B-B387-DC2C-4B20-5D586EB052B4}"/>
                </a:ext>
              </a:extLst>
            </p:cNvPr>
            <p:cNvSpPr txBox="1"/>
            <p:nvPr/>
          </p:nvSpPr>
          <p:spPr>
            <a:xfrm>
              <a:off x="737248" y="4467456"/>
              <a:ext cx="4958702" cy="163121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000" b="0" i="0" dirty="0">
                  <a:solidFill>
                    <a:srgbClr val="232220"/>
                  </a:solidFill>
                  <a:effectLst/>
                  <a:latin typeface="Gotham Book" pitchFamily="50" charset="0"/>
                  <a:cs typeface="Gotham Book" pitchFamily="50" charset="0"/>
                </a:rPr>
                <a:t>The study found an</a:t>
              </a:r>
              <a:r>
                <a:rPr lang="en-US" sz="2000" dirty="0">
                  <a:solidFill>
                    <a:srgbClr val="232220"/>
                  </a:solidFill>
                  <a:latin typeface="Gotham Book" pitchFamily="50" charset="0"/>
                  <a:cs typeface="Gotham Book" pitchFamily="50" charset="0"/>
                </a:rPr>
                <a:t> 18 per cent </a:t>
              </a:r>
              <a:r>
                <a:rPr lang="en-US" sz="2000" b="0" i="0" dirty="0">
                  <a:solidFill>
                    <a:srgbClr val="232220"/>
                  </a:solidFill>
                  <a:effectLst/>
                  <a:latin typeface="Gotham Book" pitchFamily="50" charset="0"/>
                  <a:cs typeface="Gotham Book" pitchFamily="50" charset="0"/>
                </a:rPr>
                <a:t>increase in emotional intensity for social amplification posts when they were primed* by premium DOOH sites.</a:t>
              </a:r>
              <a:endParaRPr lang="en-AU" sz="2000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Gotham Book" pitchFamily="50" charset="0"/>
                <a:cs typeface="Gotham Book" pitchFamily="50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63192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4B4C7F4-BFE7-FE28-C89E-5A7830BD46A3}"/>
              </a:ext>
            </a:extLst>
          </p:cNvPr>
          <p:cNvSpPr txBox="1">
            <a:spLocks/>
          </p:cNvSpPr>
          <p:nvPr/>
        </p:nvSpPr>
        <p:spPr>
          <a:xfrm>
            <a:off x="6417128" y="348468"/>
            <a:ext cx="5633357" cy="32321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tx2">
                    <a:lumMod val="75000"/>
                  </a:schemeClr>
                </a:solidFill>
                <a:latin typeface="Gotham Bold"/>
                <a:cs typeface="Gotham Bold" pitchFamily="50" charset="0"/>
              </a:rPr>
              <a:t>DOOH makes your Tik Tok &amp; Insta content more likeable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C3B05F-9097-B300-37BB-2F48C2C83525}"/>
              </a:ext>
            </a:extLst>
          </p:cNvPr>
          <p:cNvGrpSpPr/>
          <p:nvPr/>
        </p:nvGrpSpPr>
        <p:grpSpPr>
          <a:xfrm>
            <a:off x="6917138" y="2124723"/>
            <a:ext cx="4633336" cy="3539430"/>
            <a:chOff x="737247" y="2251465"/>
            <a:chExt cx="4995313" cy="35394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4C2846-71A6-9DDE-9951-0A73FBECB6F5}"/>
                </a:ext>
              </a:extLst>
            </p:cNvPr>
            <p:cNvSpPr txBox="1"/>
            <p:nvPr/>
          </p:nvSpPr>
          <p:spPr>
            <a:xfrm>
              <a:off x="737247" y="2251465"/>
              <a:ext cx="474915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3800" dirty="0">
                  <a:solidFill>
                    <a:schemeClr val="accent4">
                      <a:lumMod val="75000"/>
                    </a:schemeClr>
                  </a:solidFill>
                  <a:latin typeface="Gotham Bold" pitchFamily="50" charset="0"/>
                  <a:cs typeface="Gotham Bold" pitchFamily="50" charset="0"/>
                </a:rPr>
                <a:t>87%</a:t>
              </a:r>
              <a:endParaRPr lang="en-AU" sz="8000" dirty="0">
                <a:solidFill>
                  <a:schemeClr val="accent4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80F53B-1CCA-2349-6C2C-E4E4A89B6E2A}"/>
                </a:ext>
              </a:extLst>
            </p:cNvPr>
            <p:cNvSpPr txBox="1"/>
            <p:nvPr/>
          </p:nvSpPr>
          <p:spPr>
            <a:xfrm>
              <a:off x="737247" y="4467456"/>
              <a:ext cx="4995313" cy="132343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000" dirty="0">
                  <a:latin typeface="Gotham Book" pitchFamily="50" charset="0"/>
                  <a:ea typeface="Times New Roman" panose="02020603050405020304" pitchFamily="18" charset="0"/>
                  <a:cs typeface="Gotham Book" pitchFamily="50" charset="0"/>
                </a:rPr>
                <a:t>T</a:t>
              </a:r>
              <a:r>
                <a:rPr lang="en-US" sz="2000" dirty="0">
                  <a:effectLst/>
                  <a:latin typeface="Gotham Book" pitchFamily="50" charset="0"/>
                  <a:ea typeface="Times New Roman" panose="02020603050405020304" pitchFamily="18" charset="0"/>
                  <a:cs typeface="Gotham Book" pitchFamily="50" charset="0"/>
                </a:rPr>
                <a:t>he study revealed an 87 per cent increase in approach* when DOOH was used to prime a social media brand post.</a:t>
              </a:r>
              <a:endParaRPr lang="en-AU" sz="2000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Gotham Book" pitchFamily="50" charset="0"/>
                <a:cs typeface="Gotham Book" pitchFamily="50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B7B283E-D351-DBDB-200F-9C36F3FCAF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549" y="0"/>
            <a:ext cx="610854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134943-C9DC-F1BC-281F-2B90972FAFA4}"/>
              </a:ext>
            </a:extLst>
          </p:cNvPr>
          <p:cNvSpPr txBox="1"/>
          <p:nvPr/>
        </p:nvSpPr>
        <p:spPr>
          <a:xfrm>
            <a:off x="6417127" y="5926714"/>
            <a:ext cx="5508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Gotham Book" pitchFamily="50" charset="0"/>
                <a:cs typeface="Gotham Book" pitchFamily="50" charset="0"/>
              </a:rPr>
              <a:t>*Making the advertising more likeable and welcoming.</a:t>
            </a:r>
            <a:endParaRPr lang="en-AU" sz="1000" dirty="0">
              <a:latin typeface="Gotham Book" pitchFamily="50" charset="0"/>
              <a:cs typeface="Gotham Book" pitchFamily="50" charset="0"/>
            </a:endParaRPr>
          </a:p>
          <a:p>
            <a:endParaRPr lang="en-US" sz="1000" dirty="0">
              <a:latin typeface="Gotham Book" pitchFamily="50" charset="0"/>
              <a:cs typeface="Gotham Book" pitchFamily="50" charset="0"/>
            </a:endParaRPr>
          </a:p>
          <a:p>
            <a:r>
              <a:rPr lang="en-US" sz="1000" dirty="0">
                <a:latin typeface="Gotham Book" pitchFamily="50" charset="0"/>
                <a:cs typeface="Gotham Book" pitchFamily="50" charset="0"/>
              </a:rPr>
              <a:t>Neuro-Insights UK: Establishing the influence of digital out-of-home in building effective social media campaigns; May 2023 commissioned by Ocean Outdoor.</a:t>
            </a:r>
          </a:p>
        </p:txBody>
      </p:sp>
    </p:spTree>
    <p:extLst>
      <p:ext uri="{BB962C8B-B14F-4D97-AF65-F5344CB8AC3E}">
        <p14:creationId xmlns:p14="http://schemas.microsoft.com/office/powerpoint/2010/main" val="1623320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99" y="381922"/>
            <a:ext cx="4596753" cy="1723782"/>
          </a:xfrm>
        </p:spPr>
        <p:txBody>
          <a:bodyPr anchor="t">
            <a:no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otham Bold"/>
                <a:cs typeface="Gotham Bold" pitchFamily="50" charset="0"/>
              </a:rPr>
              <a:t>DOOH makes brands more memorable</a:t>
            </a:r>
            <a:endParaRPr lang="en-AU" dirty="0">
              <a:solidFill>
                <a:schemeClr val="tx2">
                  <a:lumMod val="75000"/>
                </a:schemeClr>
              </a:solidFill>
              <a:latin typeface="Gotham Bold"/>
              <a:cs typeface="Gotham Bold" pitchFamily="50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A10B-8728-BCFE-AEE6-4EEE8644EB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-43852"/>
            <a:ext cx="6174093" cy="69018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357900-FDE6-16D5-786C-EAA7E1EC3115}"/>
              </a:ext>
            </a:extLst>
          </p:cNvPr>
          <p:cNvSpPr txBox="1"/>
          <p:nvPr/>
        </p:nvSpPr>
        <p:spPr>
          <a:xfrm>
            <a:off x="337199" y="5762547"/>
            <a:ext cx="4816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Gotham Book" pitchFamily="50" charset="0"/>
                <a:cs typeface="Gotham Book" pitchFamily="50" charset="0"/>
              </a:rPr>
              <a:t>*The Ads were more memorable for brands on social media when they had seen the brand campaign on DOOH first.</a:t>
            </a:r>
            <a:endParaRPr lang="en-AU" sz="1000" dirty="0">
              <a:latin typeface="Gotham Book" pitchFamily="50" charset="0"/>
              <a:cs typeface="Gotham Book" pitchFamily="50" charset="0"/>
            </a:endParaRPr>
          </a:p>
          <a:p>
            <a:endParaRPr lang="en-US" sz="1000" dirty="0">
              <a:latin typeface="Gotham Book" pitchFamily="50" charset="0"/>
              <a:cs typeface="Gotham Book" pitchFamily="50" charset="0"/>
            </a:endParaRPr>
          </a:p>
          <a:p>
            <a:r>
              <a:rPr lang="en-US" sz="1000" dirty="0">
                <a:latin typeface="Gotham Book" pitchFamily="50" charset="0"/>
                <a:cs typeface="Gotham Book" pitchFamily="50" charset="0"/>
              </a:rPr>
              <a:t>Neuro-Insights UK: Establishing the influence of digital out-of-home in building effective social media campaigns; May 2023 commissioned by Ocean Outdoor.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8DBF95-2BE5-F041-A61F-A6E0B0665A95}"/>
              </a:ext>
            </a:extLst>
          </p:cNvPr>
          <p:cNvGrpSpPr/>
          <p:nvPr/>
        </p:nvGrpSpPr>
        <p:grpSpPr>
          <a:xfrm>
            <a:off x="645208" y="1980575"/>
            <a:ext cx="4816691" cy="3298317"/>
            <a:chOff x="737247" y="2251465"/>
            <a:chExt cx="4977945" cy="32983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162BC3-A491-9574-9460-1368867B428A}"/>
                </a:ext>
              </a:extLst>
            </p:cNvPr>
            <p:cNvSpPr txBox="1"/>
            <p:nvPr/>
          </p:nvSpPr>
          <p:spPr>
            <a:xfrm>
              <a:off x="737247" y="2251465"/>
              <a:ext cx="474915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3800" dirty="0">
                  <a:solidFill>
                    <a:srgbClr val="FFC000"/>
                  </a:solidFill>
                  <a:latin typeface="Gotham Bold" pitchFamily="50" charset="0"/>
                  <a:cs typeface="Gotham Bold" pitchFamily="50" charset="0"/>
                </a:rPr>
                <a:t>5%</a:t>
              </a:r>
              <a:endParaRPr lang="en-AU" sz="8000" dirty="0">
                <a:solidFill>
                  <a:srgbClr val="FFC000"/>
                </a:solidFill>
                <a:latin typeface="Gotham Bold" pitchFamily="50" charset="0"/>
                <a:cs typeface="Gotham Bold" pitchFamily="50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E66E75-542A-3C68-7BAC-2EF7C8DDF530}"/>
                </a:ext>
              </a:extLst>
            </p:cNvPr>
            <p:cNvSpPr txBox="1"/>
            <p:nvPr/>
          </p:nvSpPr>
          <p:spPr>
            <a:xfrm>
              <a:off x="737247" y="4226343"/>
              <a:ext cx="4977945" cy="132343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000" b="0" i="0" dirty="0">
                  <a:solidFill>
                    <a:srgbClr val="232220"/>
                  </a:solidFill>
                  <a:effectLst/>
                  <a:latin typeface="Gotham Book" pitchFamily="50" charset="0"/>
                  <a:cs typeface="Gotham Book" pitchFamily="50" charset="0"/>
                </a:rPr>
                <a:t>A five per cent increase in memory composite* was found for brands on social media when they had seen the brand campaign on DOOH first. </a:t>
              </a:r>
              <a:endParaRPr lang="en-AU" sz="2000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Gotham Book" pitchFamily="50" charset="0"/>
                <a:cs typeface="Gotham Book" pitchFamily="50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21314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4B4C7F4-BFE7-FE28-C89E-5A7830BD46A3}"/>
              </a:ext>
            </a:extLst>
          </p:cNvPr>
          <p:cNvSpPr txBox="1">
            <a:spLocks/>
          </p:cNvSpPr>
          <p:nvPr/>
        </p:nvSpPr>
        <p:spPr>
          <a:xfrm>
            <a:off x="6417128" y="348468"/>
            <a:ext cx="5633357" cy="32321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otham Bold"/>
                <a:cs typeface="Gotham Bold" pitchFamily="50" charset="0"/>
              </a:rPr>
              <a:t>DOOH makes people engage more with social media posts</a:t>
            </a:r>
            <a:endParaRPr lang="en-AU" dirty="0">
              <a:solidFill>
                <a:schemeClr val="tx2">
                  <a:lumMod val="75000"/>
                </a:schemeClr>
              </a:solidFill>
              <a:latin typeface="Gotham Bold"/>
              <a:cs typeface="Gotham Bold" pitchFamily="50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C3B05F-9097-B300-37BB-2F48C2C83525}"/>
              </a:ext>
            </a:extLst>
          </p:cNvPr>
          <p:cNvGrpSpPr/>
          <p:nvPr/>
        </p:nvGrpSpPr>
        <p:grpSpPr>
          <a:xfrm>
            <a:off x="6917138" y="2172749"/>
            <a:ext cx="4633336" cy="3416320"/>
            <a:chOff x="737247" y="2251465"/>
            <a:chExt cx="4995313" cy="34163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4C2846-71A6-9DDE-9951-0A73FBECB6F5}"/>
                </a:ext>
              </a:extLst>
            </p:cNvPr>
            <p:cNvSpPr txBox="1"/>
            <p:nvPr/>
          </p:nvSpPr>
          <p:spPr>
            <a:xfrm>
              <a:off x="737247" y="2251465"/>
              <a:ext cx="474915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3800" dirty="0">
                  <a:solidFill>
                    <a:schemeClr val="accent1">
                      <a:lumMod val="75000"/>
                    </a:schemeClr>
                  </a:solidFill>
                  <a:latin typeface="Gotham Bold" pitchFamily="50" charset="0"/>
                  <a:cs typeface="Gotham Bold" pitchFamily="50" charset="0"/>
                </a:rPr>
                <a:t>32%</a:t>
              </a:r>
              <a:endParaRPr lang="en-AU" sz="8000" dirty="0">
                <a:solidFill>
                  <a:schemeClr val="accent1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80F53B-1CCA-2349-6C2C-E4E4A89B6E2A}"/>
                </a:ext>
              </a:extLst>
            </p:cNvPr>
            <p:cNvSpPr txBox="1"/>
            <p:nvPr/>
          </p:nvSpPr>
          <p:spPr>
            <a:xfrm>
              <a:off x="737247" y="4467456"/>
              <a:ext cx="4995313" cy="120032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dirty="0">
                  <a:latin typeface="Gotham Book" pitchFamily="50" charset="0"/>
                  <a:cs typeface="Gotham Book" pitchFamily="50" charset="0"/>
                </a:rPr>
                <a:t>P</a:t>
              </a:r>
              <a:r>
                <a:rPr lang="en-US" sz="1800" dirty="0">
                  <a:effectLst/>
                  <a:latin typeface="Gotham Book" pitchFamily="50" charset="0"/>
                  <a:cs typeface="Gotham Book" pitchFamily="50" charset="0"/>
                </a:rPr>
                <a:t>articipants experienced a 32 per cent increase in dwell time with the social brand post when it was primed* by DOOH. </a:t>
              </a:r>
              <a:endParaRPr lang="en-AU" sz="2000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Gotham Book" pitchFamily="50" charset="0"/>
                <a:cs typeface="Gotham Book" pitchFamily="50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B7B283E-D351-DBDB-200F-9C36F3FCAF8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549" y="0"/>
            <a:ext cx="610854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134943-C9DC-F1BC-281F-2B90972FAFA4}"/>
              </a:ext>
            </a:extLst>
          </p:cNvPr>
          <p:cNvSpPr txBox="1"/>
          <p:nvPr/>
        </p:nvSpPr>
        <p:spPr>
          <a:xfrm>
            <a:off x="6417128" y="5763084"/>
            <a:ext cx="55085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Gotham Book" pitchFamily="50" charset="0"/>
                <a:cs typeface="Gotham Book" pitchFamily="50" charset="0"/>
              </a:rPr>
              <a:t>*Priming is the idea that exposure to one stimulus may influence a response to a subsequent stimulus, without conscious guidance or intention.</a:t>
            </a:r>
          </a:p>
          <a:p>
            <a:endParaRPr lang="en-US" sz="1000" dirty="0">
              <a:latin typeface="Gotham Book" pitchFamily="50" charset="0"/>
              <a:cs typeface="Gotham Book" pitchFamily="50" charset="0"/>
            </a:endParaRPr>
          </a:p>
          <a:p>
            <a:r>
              <a:rPr lang="en-US" sz="1000" dirty="0">
                <a:latin typeface="Gotham Book" pitchFamily="50" charset="0"/>
                <a:cs typeface="Gotham Book" pitchFamily="50" charset="0"/>
              </a:rPr>
              <a:t>Neuro-Insights UK: Establishing the influence of digital out-of-home in building effective social media campaigns; May 2023 commissioned by Ocean Outdoor.</a:t>
            </a:r>
          </a:p>
        </p:txBody>
      </p:sp>
    </p:spTree>
    <p:extLst>
      <p:ext uri="{BB962C8B-B14F-4D97-AF65-F5344CB8AC3E}">
        <p14:creationId xmlns:p14="http://schemas.microsoft.com/office/powerpoint/2010/main" val="147762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C952B0-1909-40AF-8BBC-F4303BA6037F}"/>
              </a:ext>
            </a:extLst>
          </p:cNvPr>
          <p:cNvSpPr/>
          <p:nvPr/>
        </p:nvSpPr>
        <p:spPr>
          <a:xfrm>
            <a:off x="3144252" y="44262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</a:rPr>
              <a:t>More research and insights may be found at</a:t>
            </a:r>
            <a:r>
              <a:rPr lang="en-US" u="sng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</a:rPr>
              <a:t> </a:t>
            </a:r>
            <a:r>
              <a:rPr lang="en-US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Anatomy of Out of Home 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8173FF-2C54-494A-8BCE-B6AD47BFCCC8}"/>
              </a:ext>
            </a:extLst>
          </p:cNvPr>
          <p:cNvSpPr/>
          <p:nvPr/>
        </p:nvSpPr>
        <p:spPr>
          <a:xfrm>
            <a:off x="243839" y="5722750"/>
            <a:ext cx="923979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700">
              <a:solidFill>
                <a:schemeClr val="bg1"/>
              </a:solidFill>
              <a:latin typeface="Gotham Book" pitchFamily="50" charset="0"/>
              <a:ea typeface="ChunkFive" charset="0"/>
              <a:cs typeface="Gotham Book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3522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MA slides - basic Full expression logo">
  <a:themeElements>
    <a:clrScheme name="OMA Colours">
      <a:dk1>
        <a:srgbClr val="000000"/>
      </a:dk1>
      <a:lt1>
        <a:srgbClr val="FFFFFF"/>
      </a:lt1>
      <a:dk2>
        <a:srgbClr val="55504C"/>
      </a:dk2>
      <a:lt2>
        <a:srgbClr val="DCD9B6"/>
      </a:lt2>
      <a:accent1>
        <a:srgbClr val="28BFD7"/>
      </a:accent1>
      <a:accent2>
        <a:srgbClr val="27AC4E"/>
      </a:accent2>
      <a:accent3>
        <a:srgbClr val="F05523"/>
      </a:accent3>
      <a:accent4>
        <a:srgbClr val="EE59A0"/>
      </a:accent4>
      <a:accent5>
        <a:srgbClr val="D22229"/>
      </a:accent5>
      <a:accent6>
        <a:srgbClr val="440146"/>
      </a:accent6>
      <a:hlink>
        <a:srgbClr val="063C68"/>
      </a:hlink>
      <a:folHlink>
        <a:srgbClr val="5550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MA_Template_v4" id="{A560E57B-FE9A-BE47-8DE7-DD05872249A9}" vid="{E7410C1A-13D2-5E41-BA3F-2D2C683BA6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F473D043456144BF929F0E95F448E8" ma:contentTypeVersion="19" ma:contentTypeDescription="Create a new document." ma:contentTypeScope="" ma:versionID="42d32fbc6a760c82eb8b4e6593bd3d18">
  <xsd:schema xmlns:xsd="http://www.w3.org/2001/XMLSchema" xmlns:xs="http://www.w3.org/2001/XMLSchema" xmlns:p="http://schemas.microsoft.com/office/2006/metadata/properties" xmlns:ns2="42c3954e-35a4-4de2-b5da-b6ff06a13f44" xmlns:ns3="d031af82-cd7e-4faa-8cfe-eb022cee2fe2" targetNamespace="http://schemas.microsoft.com/office/2006/metadata/properties" ma:root="true" ma:fieldsID="ad58eee3d21bba220a1f34afaf349bbe" ns2:_="" ns3:_="">
    <xsd:import namespace="42c3954e-35a4-4de2-b5da-b6ff06a13f44"/>
    <xsd:import namespace="d031af82-cd7e-4faa-8cfe-eb022cee2f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charmaine" minOccurs="0"/>
                <xsd:element ref="ns2:charmaine0" minOccurs="0"/>
                <xsd:element ref="ns2:Charmaine1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c3954e-35a4-4de2-b5da-b6ff06a13f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charmaine" ma:index="21" nillable="true" ma:displayName="charmaine " ma:description="will need to be packaged with the short one" ma:format="Dropdown" ma:internalName="charmaine">
      <xsd:simpleType>
        <xsd:restriction base="dms:Text">
          <xsd:maxLength value="255"/>
        </xsd:restriction>
      </xsd:simpleType>
    </xsd:element>
    <xsd:element name="charmaine0" ma:index="22" nillable="true" ma:displayName="charmaine" ma:description="one minute version doesn't end well very jerky repetititve end " ma:format="Dropdown" ma:internalName="charmaine0">
      <xsd:simpleType>
        <xsd:restriction base="dms:Text">
          <xsd:maxLength value="255"/>
        </xsd:restriction>
      </xsd:simpleType>
    </xsd:element>
    <xsd:element name="Charmaine1" ma:index="23" nillable="true" ma:displayName="Charmaine" ma:description="comparison starts off with the chart as the still before the video" ma:format="Dropdown" ma:internalName="Charmaine1">
      <xsd:simpleType>
        <xsd:restriction base="dms:Text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aa25dd99-3a2c-474f-b279-3a351963df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1af82-cd7e-4faa-8cfe-eb022cee2fe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f6a9cd03-daa5-4438-9ab1-f509223024a6}" ma:internalName="TaxCatchAll" ma:showField="CatchAllData" ma:web="d031af82-cd7e-4faa-8cfe-eb022cee2f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harmaine1 xmlns="42c3954e-35a4-4de2-b5da-b6ff06a13f44" xsi:nil="true"/>
    <charmaine xmlns="42c3954e-35a4-4de2-b5da-b6ff06a13f44" xsi:nil="true"/>
    <charmaine0 xmlns="42c3954e-35a4-4de2-b5da-b6ff06a13f44" xsi:nil="true"/>
    <TaxCatchAll xmlns="d031af82-cd7e-4faa-8cfe-eb022cee2fe2" xsi:nil="true"/>
    <lcf76f155ced4ddcb4097134ff3c332f xmlns="42c3954e-35a4-4de2-b5da-b6ff06a13f4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4EA1B2-EE3A-49DD-AF1D-9E70084A0191}">
  <ds:schemaRefs>
    <ds:schemaRef ds:uri="42c3954e-35a4-4de2-b5da-b6ff06a13f44"/>
    <ds:schemaRef ds:uri="d031af82-cd7e-4faa-8cfe-eb022cee2f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6C241AF-60A8-4393-B800-8FBA049E71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6CB2D4-0357-406D-B3A2-EE52B5670984}">
  <ds:schemaRefs>
    <ds:schemaRef ds:uri="42c3954e-35a4-4de2-b5da-b6ff06a13f44"/>
    <ds:schemaRef ds:uri="d031af82-cd7e-4faa-8cfe-eb022cee2f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3577</TotalTime>
  <Words>437</Words>
  <Application>Microsoft Office PowerPoint</Application>
  <PresentationFormat>Widescreen</PresentationFormat>
  <Paragraphs>38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Gotham Bold</vt:lpstr>
      <vt:lpstr>Gotham Book</vt:lpstr>
      <vt:lpstr>Gotham Medium</vt:lpstr>
      <vt:lpstr>1_OMA slides - basic Full expression logo</vt:lpstr>
      <vt:lpstr> </vt:lpstr>
      <vt:lpstr>PowerPoint Presentation</vt:lpstr>
      <vt:lpstr>Increase emotional intensity on social posts by using DOOH</vt:lpstr>
      <vt:lpstr>PowerPoint Presentation</vt:lpstr>
      <vt:lpstr>DOOH makes brands more memorable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Dance</dc:creator>
  <cp:lastModifiedBy>Tallulah Mills-Hicks</cp:lastModifiedBy>
  <cp:revision>5</cp:revision>
  <cp:lastPrinted>2019-01-28T22:31:37Z</cp:lastPrinted>
  <dcterms:created xsi:type="dcterms:W3CDTF">2018-11-28T03:58:55Z</dcterms:created>
  <dcterms:modified xsi:type="dcterms:W3CDTF">2023-06-22T01:37:23Z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8EA08666-5884-4550-84A7-4F231D4736FB</vt:lpwstr>
  </property>
  <property fmtid="{D5CDD505-2E9C-101B-9397-08002B2CF9AE}" pid="3" name="ArticulatePath">
    <vt:lpwstr>FINAL_AOOH_March</vt:lpwstr>
  </property>
  <property fmtid="{D5CDD505-2E9C-101B-9397-08002B2CF9AE}" pid="4" name="Order">
    <vt:lpwstr>9747500.00000000</vt:lpwstr>
  </property>
  <property fmtid="{D5CDD505-2E9C-101B-9397-08002B2CF9AE}" pid="5" name="ContentTypeId">
    <vt:lpwstr>0x010100ACF473D043456144BF929F0E95F448E8</vt:lpwstr>
  </property>
  <property fmtid="{D5CDD505-2E9C-101B-9397-08002B2CF9AE}" pid="6" name="MediaServiceImageTags">
    <vt:lpwstr/>
  </property>
</Properties>
</file>