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4"/>
  </p:sldMasterIdLst>
  <p:notesMasterIdLst>
    <p:notesMasterId r:id="rId12"/>
  </p:notesMasterIdLst>
  <p:handoutMasterIdLst>
    <p:handoutMasterId r:id="rId13"/>
  </p:handoutMasterIdLst>
  <p:sldIdLst>
    <p:sldId id="921" r:id="rId5"/>
    <p:sldId id="893" r:id="rId6"/>
    <p:sldId id="915" r:id="rId7"/>
    <p:sldId id="918" r:id="rId8"/>
    <p:sldId id="919" r:id="rId9"/>
    <p:sldId id="917" r:id="rId10"/>
    <p:sldId id="868" r:id="rId11"/>
  </p:sldIdLst>
  <p:sldSz cx="12192000" cy="6858000"/>
  <p:notesSz cx="6797675" cy="9926638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69BE14-D0E5-4F16-5D99-57D197BB473C}" name="Isabella Valenti" initials="IV" userId="S::isabella.valenti@oma.org.au::af7dcf8f-133b-4643-819d-973cda8c5967" providerId="AD"/>
  <p188:author id="{C5C6473E-1904-3938-75DE-9C5D8F2CE546}" name="Julie Jensen" initials="JJ" userId="S::julie.jensen@oma.org.au::fc282bf2-8f9f-40fa-87b4-57e119bd4b9f" providerId="AD"/>
  <p188:author id="{8F4E1876-F362-9997-1F3B-AA340165AD94}" name="Grant Guesdon" initials="GG" userId="S::grant.guesdon@oma.org.au::585d9460-5c43-47b3-9b84-8318463e2cb2" providerId="AD"/>
  <p188:author id="{C2483895-7D2B-6B12-1FF1-DECE62A4B884}" name="Charmaine Moldrich" initials="CM" userId="S::charmaine.moldrich@oma.org.au::5b6d9c59-670e-45f3-b26b-27dffd1224b8" providerId="AD"/>
  <p188:author id="{0B98ECCC-758E-2732-D2CF-38A9BAB2660A}" name="Tallulah Mills-Hicks" initials="TMH" userId="S::tallulah.mills-hicks@oma.org.au::0cca802c-f78f-44e0-b668-7a63475f926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Ward" initials="EW" lastIdx="3" clrIdx="0">
    <p:extLst>
      <p:ext uri="{19B8F6BF-5375-455C-9EA6-DF929625EA0E}">
        <p15:presenceInfo xmlns:p15="http://schemas.microsoft.com/office/powerpoint/2012/main" userId="S::emma.ward@oma.org.au::9ca49874-a06d-4a6f-b20a-27140799ff30" providerId="AD"/>
      </p:ext>
    </p:extLst>
  </p:cmAuthor>
  <p:cmAuthor id="2" name="Julie Jensen" initials="JJ" lastIdx="4" clrIdx="1">
    <p:extLst>
      <p:ext uri="{19B8F6BF-5375-455C-9EA6-DF929625EA0E}">
        <p15:presenceInfo xmlns:p15="http://schemas.microsoft.com/office/powerpoint/2012/main" userId="S-1-5-21-2056581283-3524442870-1869532693-1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A4D"/>
    <a:srgbClr val="E7F3E6"/>
    <a:srgbClr val="FFFFFF"/>
    <a:srgbClr val="EB922A"/>
    <a:srgbClr val="27AC4E"/>
    <a:srgbClr val="725497"/>
    <a:srgbClr val="000000"/>
    <a:srgbClr val="4BC7E1"/>
    <a:srgbClr val="76CCD1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09606-0401-4AC1-90C3-18E4B80446B6}" v="587" dt="2023-09-27T23:58:19.612"/>
    <p1510:client id="{23DE3F78-545E-4AEB-85AA-924B83C15589}" v="3" dt="2023-09-28T01:55:06.559"/>
    <p1510:client id="{C0F45302-F8A8-3242-AC98-1C086DCE461A}" v="89" dt="2023-09-28T01:53:23.3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76" y="2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a Valenti" userId="af7dcf8f-133b-4643-819d-973cda8c5967" providerId="ADAL" clId="{C0F45302-F8A8-3242-AC98-1C086DCE461A}"/>
    <pc:docChg chg="undo custSel modSld modMainMaster">
      <pc:chgData name="Isabella Valenti" userId="af7dcf8f-133b-4643-819d-973cda8c5967" providerId="ADAL" clId="{C0F45302-F8A8-3242-AC98-1C086DCE461A}" dt="2023-09-28T01:53:23.340" v="350" actId="18131"/>
      <pc:docMkLst>
        <pc:docMk/>
      </pc:docMkLst>
      <pc:sldChg chg="modSp mod">
        <pc:chgData name="Isabella Valenti" userId="af7dcf8f-133b-4643-819d-973cda8c5967" providerId="ADAL" clId="{C0F45302-F8A8-3242-AC98-1C086DCE461A}" dt="2023-09-28T01:19:09.034" v="259" actId="255"/>
        <pc:sldMkLst>
          <pc:docMk/>
          <pc:sldMk cId="540352260" sldId="868"/>
        </pc:sldMkLst>
        <pc:spChg chg="mod">
          <ac:chgData name="Isabella Valenti" userId="af7dcf8f-133b-4643-819d-973cda8c5967" providerId="ADAL" clId="{C0F45302-F8A8-3242-AC98-1C086DCE461A}" dt="2023-09-28T01:19:09.034" v="259" actId="255"/>
          <ac:spMkLst>
            <pc:docMk/>
            <pc:sldMk cId="540352260" sldId="868"/>
            <ac:spMk id="2" creationId="{A3C952B0-1909-40AF-8BBC-F4303BA6037F}"/>
          </ac:spMkLst>
        </pc:spChg>
      </pc:sldChg>
      <pc:sldChg chg="modSp mod modCm">
        <pc:chgData name="Isabella Valenti" userId="af7dcf8f-133b-4643-819d-973cda8c5967" providerId="ADAL" clId="{C0F45302-F8A8-3242-AC98-1C086DCE461A}" dt="2023-09-28T01:28:23.054" v="319"/>
        <pc:sldMkLst>
          <pc:docMk/>
          <pc:sldMk cId="4177621425" sldId="893"/>
        </pc:sldMkLst>
        <pc:spChg chg="mod">
          <ac:chgData name="Isabella Valenti" userId="af7dcf8f-133b-4643-819d-973cda8c5967" providerId="ADAL" clId="{C0F45302-F8A8-3242-AC98-1C086DCE461A}" dt="2023-09-28T01:11:38.667" v="183" actId="1076"/>
          <ac:spMkLst>
            <pc:docMk/>
            <pc:sldMk cId="4177621425" sldId="893"/>
            <ac:spMk id="3" creationId="{F1EAF139-8FDB-6D39-1427-86D0CF5B5A13}"/>
          </ac:spMkLst>
        </pc:spChg>
        <pc:spChg chg="mod">
          <ac:chgData name="Isabella Valenti" userId="af7dcf8f-133b-4643-819d-973cda8c5967" providerId="ADAL" clId="{C0F45302-F8A8-3242-AC98-1C086DCE461A}" dt="2023-09-28T01:26:03.842" v="310" actId="1076"/>
          <ac:spMkLst>
            <pc:docMk/>
            <pc:sldMk cId="4177621425" sldId="893"/>
            <ac:spMk id="4" creationId="{2185E7A1-CDB5-4904-A084-450F129524DE}"/>
          </ac:spMkLst>
        </pc:spChg>
        <pc:spChg chg="mod">
          <ac:chgData name="Isabella Valenti" userId="af7dcf8f-133b-4643-819d-973cda8c5967" providerId="ADAL" clId="{C0F45302-F8A8-3242-AC98-1C086DCE461A}" dt="2023-09-28T01:26:03.842" v="310" actId="1076"/>
          <ac:spMkLst>
            <pc:docMk/>
            <pc:sldMk cId="4177621425" sldId="893"/>
            <ac:spMk id="9" creationId="{D6749B6A-7F0C-4DE1-BD14-0610E6BF1772}"/>
          </ac:spMkLst>
        </pc:spChg>
        <pc:picChg chg="mod modCrop">
          <ac:chgData name="Isabella Valenti" userId="af7dcf8f-133b-4643-819d-973cda8c5967" providerId="ADAL" clId="{C0F45302-F8A8-3242-AC98-1C086DCE461A}" dt="2023-09-28T01:14:36.054" v="219" actId="18131"/>
          <ac:picMkLst>
            <pc:docMk/>
            <pc:sldMk cId="4177621425" sldId="893"/>
            <ac:picMk id="2" creationId="{E8282C7E-ABD0-BF40-491E-B93C46BD5C7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Isabella Valenti" userId="af7dcf8f-133b-4643-819d-973cda8c5967" providerId="ADAL" clId="{C0F45302-F8A8-3242-AC98-1C086DCE461A}" dt="2023-09-28T01:28:23.054" v="319"/>
              <pc2:cmMkLst xmlns:pc2="http://schemas.microsoft.com/office/powerpoint/2019/9/main/command">
                <pc:docMk/>
                <pc:sldMk cId="4177621425" sldId="893"/>
                <pc2:cmMk id="{F23B46ED-C7F7-4D74-B52C-787158F3326C}"/>
              </pc2:cmMkLst>
              <pc226:cmRplyChg chg="add">
                <pc226:chgData name="Isabella Valenti" userId="af7dcf8f-133b-4643-819d-973cda8c5967" providerId="ADAL" clId="{C0F45302-F8A8-3242-AC98-1C086DCE461A}" dt="2023-09-28T01:28:23.054" v="319"/>
                <pc2:cmRplyMkLst xmlns:pc2="http://schemas.microsoft.com/office/powerpoint/2019/9/main/command">
                  <pc:docMk/>
                  <pc:sldMk cId="4177621425" sldId="893"/>
                  <pc2:cmMk id="{F23B46ED-C7F7-4D74-B52C-787158F3326C}"/>
                  <pc2:cmRplyMk id="{5501E379-5107-FE4C-9197-9FB249D6C4F2}"/>
                </pc2:cmRplyMkLst>
              </pc226:cmRplyChg>
            </pc226:cmChg>
          </p:ext>
        </pc:extLst>
      </pc:sldChg>
      <pc:sldChg chg="modSp mod">
        <pc:chgData name="Isabella Valenti" userId="af7dcf8f-133b-4643-819d-973cda8c5967" providerId="ADAL" clId="{C0F45302-F8A8-3242-AC98-1C086DCE461A}" dt="2023-09-28T01:27:18.305" v="316" actId="692"/>
        <pc:sldMkLst>
          <pc:docMk/>
          <pc:sldMk cId="2221314712" sldId="915"/>
        </pc:sldMkLst>
        <pc:spChg chg="mod">
          <ac:chgData name="Isabella Valenti" userId="af7dcf8f-133b-4643-819d-973cda8c5967" providerId="ADAL" clId="{C0F45302-F8A8-3242-AC98-1C086DCE461A}" dt="2023-09-28T01:19:51.302" v="263" actId="255"/>
          <ac:spMkLst>
            <pc:docMk/>
            <pc:sldMk cId="2221314712" sldId="915"/>
            <ac:spMk id="2" creationId="{93BE4D45-42CD-42C7-B634-C5A7231BB0F4}"/>
          </ac:spMkLst>
        </pc:spChg>
        <pc:spChg chg="mod">
          <ac:chgData name="Isabella Valenti" userId="af7dcf8f-133b-4643-819d-973cda8c5967" providerId="ADAL" clId="{C0F45302-F8A8-3242-AC98-1C086DCE461A}" dt="2023-09-28T01:07:20.976" v="143" actId="1076"/>
          <ac:spMkLst>
            <pc:docMk/>
            <pc:sldMk cId="2221314712" sldId="915"/>
            <ac:spMk id="3" creationId="{39E5C84B-A5F9-52AD-C3CC-E2CF12E0D79C}"/>
          </ac:spMkLst>
        </pc:spChg>
        <pc:spChg chg="mod">
          <ac:chgData name="Isabella Valenti" userId="af7dcf8f-133b-4643-819d-973cda8c5967" providerId="ADAL" clId="{C0F45302-F8A8-3242-AC98-1C086DCE461A}" dt="2023-09-28T01:24:08.592" v="295" actId="1076"/>
          <ac:spMkLst>
            <pc:docMk/>
            <pc:sldMk cId="2221314712" sldId="915"/>
            <ac:spMk id="7" creationId="{AB162BC3-A491-9574-9460-1368867B428A}"/>
          </ac:spMkLst>
        </pc:spChg>
        <pc:spChg chg="mod">
          <ac:chgData name="Isabella Valenti" userId="af7dcf8f-133b-4643-819d-973cda8c5967" providerId="ADAL" clId="{C0F45302-F8A8-3242-AC98-1C086DCE461A}" dt="2023-09-28T01:21:09.093" v="267" actId="1076"/>
          <ac:spMkLst>
            <pc:docMk/>
            <pc:sldMk cId="2221314712" sldId="915"/>
            <ac:spMk id="8" creationId="{7BE66E75-542A-3C68-7BAC-2EF7C8DDF530}"/>
          </ac:spMkLst>
        </pc:spChg>
        <pc:picChg chg="mod">
          <ac:chgData name="Isabella Valenti" userId="af7dcf8f-133b-4643-819d-973cda8c5967" providerId="ADAL" clId="{C0F45302-F8A8-3242-AC98-1C086DCE461A}" dt="2023-09-28T01:27:18.305" v="316" actId="692"/>
          <ac:picMkLst>
            <pc:docMk/>
            <pc:sldMk cId="2221314712" sldId="915"/>
            <ac:picMk id="5" creationId="{EAC61558-CE3E-1F4D-40A6-95D5D79C9327}"/>
          </ac:picMkLst>
        </pc:picChg>
      </pc:sldChg>
      <pc:sldChg chg="modSp mod">
        <pc:chgData name="Isabella Valenti" userId="af7dcf8f-133b-4643-819d-973cda8c5967" providerId="ADAL" clId="{C0F45302-F8A8-3242-AC98-1C086DCE461A}" dt="2023-09-28T01:27:42.623" v="318" actId="692"/>
        <pc:sldMkLst>
          <pc:docMk/>
          <pc:sldMk cId="1623320620" sldId="917"/>
        </pc:sldMkLst>
        <pc:spChg chg="mod">
          <ac:chgData name="Isabella Valenti" userId="af7dcf8f-133b-4643-819d-973cda8c5967" providerId="ADAL" clId="{C0F45302-F8A8-3242-AC98-1C086DCE461A}" dt="2023-09-28T01:08:43.265" v="157" actId="1076"/>
          <ac:spMkLst>
            <pc:docMk/>
            <pc:sldMk cId="1623320620" sldId="917"/>
            <ac:spMk id="2" creationId="{6F499A27-F808-F286-CAAF-385DA725E216}"/>
          </ac:spMkLst>
        </pc:spChg>
        <pc:spChg chg="mod">
          <ac:chgData name="Isabella Valenti" userId="af7dcf8f-133b-4643-819d-973cda8c5967" providerId="ADAL" clId="{C0F45302-F8A8-3242-AC98-1C086DCE461A}" dt="2023-09-28T01:22:00.277" v="271" actId="14100"/>
          <ac:spMkLst>
            <pc:docMk/>
            <pc:sldMk cId="1623320620" sldId="917"/>
            <ac:spMk id="3" creationId="{04B4C7F4-BFE7-FE28-C89E-5A7830BD46A3}"/>
          </ac:spMkLst>
        </pc:spChg>
        <pc:spChg chg="mod">
          <ac:chgData name="Isabella Valenti" userId="af7dcf8f-133b-4643-819d-973cda8c5967" providerId="ADAL" clId="{C0F45302-F8A8-3242-AC98-1C086DCE461A}" dt="2023-09-28T01:24:43.696" v="302" actId="1036"/>
          <ac:spMkLst>
            <pc:docMk/>
            <pc:sldMk cId="1623320620" sldId="917"/>
            <ac:spMk id="5" creationId="{714C2846-71A6-9DDE-9951-0A73FBECB6F5}"/>
          </ac:spMkLst>
        </pc:spChg>
        <pc:spChg chg="mod">
          <ac:chgData name="Isabella Valenti" userId="af7dcf8f-133b-4643-819d-973cda8c5967" providerId="ADAL" clId="{C0F45302-F8A8-3242-AC98-1C086DCE461A}" dt="2023-09-28T01:21:47.060" v="270" actId="1076"/>
          <ac:spMkLst>
            <pc:docMk/>
            <pc:sldMk cId="1623320620" sldId="917"/>
            <ac:spMk id="6" creationId="{E780F53B-1CCA-2349-6C2C-E4E4A89B6E2A}"/>
          </ac:spMkLst>
        </pc:spChg>
        <pc:picChg chg="mod">
          <ac:chgData name="Isabella Valenti" userId="af7dcf8f-133b-4643-819d-973cda8c5967" providerId="ADAL" clId="{C0F45302-F8A8-3242-AC98-1C086DCE461A}" dt="2023-09-28T01:27:42.623" v="318" actId="692"/>
          <ac:picMkLst>
            <pc:docMk/>
            <pc:sldMk cId="1623320620" sldId="917"/>
            <ac:picMk id="7" creationId="{5928A5AC-ECC1-3ED4-DCED-08B56154E260}"/>
          </ac:picMkLst>
        </pc:picChg>
      </pc:sldChg>
      <pc:sldChg chg="modSp mod">
        <pc:chgData name="Isabella Valenti" userId="af7dcf8f-133b-4643-819d-973cda8c5967" providerId="ADAL" clId="{C0F45302-F8A8-3242-AC98-1C086DCE461A}" dt="2023-09-28T01:27:28.220" v="317" actId="692"/>
        <pc:sldMkLst>
          <pc:docMk/>
          <pc:sldMk cId="3263192962" sldId="918"/>
        </pc:sldMkLst>
        <pc:spChg chg="mod">
          <ac:chgData name="Isabella Valenti" userId="af7dcf8f-133b-4643-819d-973cda8c5967" providerId="ADAL" clId="{C0F45302-F8A8-3242-AC98-1C086DCE461A}" dt="2023-09-28T01:20:52.510" v="265" actId="14100"/>
          <ac:spMkLst>
            <pc:docMk/>
            <pc:sldMk cId="3263192962" sldId="918"/>
            <ac:spMk id="2" creationId="{93BE4D45-42CD-42C7-B634-C5A7231BB0F4}"/>
          </ac:spMkLst>
        </pc:spChg>
        <pc:spChg chg="mod">
          <ac:chgData name="Isabella Valenti" userId="af7dcf8f-133b-4643-819d-973cda8c5967" providerId="ADAL" clId="{C0F45302-F8A8-3242-AC98-1C086DCE461A}" dt="2023-09-28T01:07:27.426" v="144" actId="1076"/>
          <ac:spMkLst>
            <pc:docMk/>
            <pc:sldMk cId="3263192962" sldId="918"/>
            <ac:spMk id="3" creationId="{45E83DA3-64F0-EE38-2448-79A1A2DA3E6D}"/>
          </ac:spMkLst>
        </pc:spChg>
        <pc:spChg chg="mod">
          <ac:chgData name="Isabella Valenti" userId="af7dcf8f-133b-4643-819d-973cda8c5967" providerId="ADAL" clId="{C0F45302-F8A8-3242-AC98-1C086DCE461A}" dt="2023-09-28T01:24:12.641" v="296" actId="1076"/>
          <ac:spMkLst>
            <pc:docMk/>
            <pc:sldMk cId="3263192962" sldId="918"/>
            <ac:spMk id="7" creationId="{2DC9D736-CE70-4040-A9B5-C48370052125}"/>
          </ac:spMkLst>
        </pc:spChg>
        <pc:spChg chg="mod">
          <ac:chgData name="Isabella Valenti" userId="af7dcf8f-133b-4643-819d-973cda8c5967" providerId="ADAL" clId="{C0F45302-F8A8-3242-AC98-1C086DCE461A}" dt="2023-09-28T01:15:27.720" v="227" actId="1076"/>
          <ac:spMkLst>
            <pc:docMk/>
            <pc:sldMk cId="3263192962" sldId="918"/>
            <ac:spMk id="8" creationId="{A149AC3B-B387-DC2C-4B20-5D586EB052B4}"/>
          </ac:spMkLst>
        </pc:spChg>
        <pc:picChg chg="mod">
          <ac:chgData name="Isabella Valenti" userId="af7dcf8f-133b-4643-819d-973cda8c5967" providerId="ADAL" clId="{C0F45302-F8A8-3242-AC98-1C086DCE461A}" dt="2023-09-28T01:27:28.220" v="317" actId="692"/>
          <ac:picMkLst>
            <pc:docMk/>
            <pc:sldMk cId="3263192962" sldId="918"/>
            <ac:picMk id="4" creationId="{96D5B2A4-86C3-C6CD-E100-649573AC308B}"/>
          </ac:picMkLst>
        </pc:picChg>
      </pc:sldChg>
      <pc:sldChg chg="modSp mod">
        <pc:chgData name="Isabella Valenti" userId="af7dcf8f-133b-4643-819d-973cda8c5967" providerId="ADAL" clId="{C0F45302-F8A8-3242-AC98-1C086DCE461A}" dt="2023-09-28T01:24:39.474" v="299" actId="1036"/>
        <pc:sldMkLst>
          <pc:docMk/>
          <pc:sldMk cId="4013470630" sldId="919"/>
        </pc:sldMkLst>
        <pc:spChg chg="mod">
          <ac:chgData name="Isabella Valenti" userId="af7dcf8f-133b-4643-819d-973cda8c5967" providerId="ADAL" clId="{C0F45302-F8A8-3242-AC98-1C086DCE461A}" dt="2023-09-28T01:07:33.210" v="146" actId="1076"/>
          <ac:spMkLst>
            <pc:docMk/>
            <pc:sldMk cId="4013470630" sldId="919"/>
            <ac:spMk id="2" creationId="{6F499A27-F808-F286-CAAF-385DA725E216}"/>
          </ac:spMkLst>
        </pc:spChg>
        <pc:spChg chg="mod">
          <ac:chgData name="Isabella Valenti" userId="af7dcf8f-133b-4643-819d-973cda8c5967" providerId="ADAL" clId="{C0F45302-F8A8-3242-AC98-1C086DCE461A}" dt="2023-09-28T01:19:37.867" v="261" actId="255"/>
          <ac:spMkLst>
            <pc:docMk/>
            <pc:sldMk cId="4013470630" sldId="919"/>
            <ac:spMk id="3" creationId="{04B4C7F4-BFE7-FE28-C89E-5A7830BD46A3}"/>
          </ac:spMkLst>
        </pc:spChg>
        <pc:spChg chg="mod">
          <ac:chgData name="Isabella Valenti" userId="af7dcf8f-133b-4643-819d-973cda8c5967" providerId="ADAL" clId="{C0F45302-F8A8-3242-AC98-1C086DCE461A}" dt="2023-09-28T01:24:39.474" v="299" actId="1036"/>
          <ac:spMkLst>
            <pc:docMk/>
            <pc:sldMk cId="4013470630" sldId="919"/>
            <ac:spMk id="5" creationId="{714C2846-71A6-9DDE-9951-0A73FBECB6F5}"/>
          </ac:spMkLst>
        </pc:spChg>
        <pc:spChg chg="mod">
          <ac:chgData name="Isabella Valenti" userId="af7dcf8f-133b-4643-819d-973cda8c5967" providerId="ADAL" clId="{C0F45302-F8A8-3242-AC98-1C086DCE461A}" dt="2023-09-28T01:23:09.094" v="285" actId="1076"/>
          <ac:spMkLst>
            <pc:docMk/>
            <pc:sldMk cId="4013470630" sldId="919"/>
            <ac:spMk id="6" creationId="{E780F53B-1CCA-2349-6C2C-E4E4A89B6E2A}"/>
          </ac:spMkLst>
        </pc:spChg>
        <pc:picChg chg="mod">
          <ac:chgData name="Isabella Valenti" userId="af7dcf8f-133b-4643-819d-973cda8c5967" providerId="ADAL" clId="{C0F45302-F8A8-3242-AC98-1C086DCE461A}" dt="2023-09-28T01:16:14.013" v="230" actId="692"/>
          <ac:picMkLst>
            <pc:docMk/>
            <pc:sldMk cId="4013470630" sldId="919"/>
            <ac:picMk id="7" creationId="{BB0F7829-2FCE-7AEB-3B42-42408CF2FA93}"/>
          </ac:picMkLst>
        </pc:picChg>
      </pc:sldChg>
      <pc:sldChg chg="addSp delSp modSp mod setBg">
        <pc:chgData name="Isabella Valenti" userId="af7dcf8f-133b-4643-819d-973cda8c5967" providerId="ADAL" clId="{C0F45302-F8A8-3242-AC98-1C086DCE461A}" dt="2023-09-28T01:53:23.340" v="350" actId="18131"/>
        <pc:sldMkLst>
          <pc:docMk/>
          <pc:sldMk cId="1201742513" sldId="921"/>
        </pc:sldMkLst>
        <pc:spChg chg="mod">
          <ac:chgData name="Isabella Valenti" userId="af7dcf8f-133b-4643-819d-973cda8c5967" providerId="ADAL" clId="{C0F45302-F8A8-3242-AC98-1C086DCE461A}" dt="2023-09-28T00:55:44.565" v="55" actId="1076"/>
          <ac:spMkLst>
            <pc:docMk/>
            <pc:sldMk cId="1201742513" sldId="921"/>
            <ac:spMk id="2" creationId="{9B169CDA-4A9E-F22E-620B-386ECBF7B59E}"/>
          </ac:spMkLst>
        </pc:spChg>
        <pc:spChg chg="del mod">
          <ac:chgData name="Isabella Valenti" userId="af7dcf8f-133b-4643-819d-973cda8c5967" providerId="ADAL" clId="{C0F45302-F8A8-3242-AC98-1C086DCE461A}" dt="2023-09-28T01:52:07.397" v="328" actId="478"/>
          <ac:spMkLst>
            <pc:docMk/>
            <pc:sldMk cId="1201742513" sldId="921"/>
            <ac:spMk id="3" creationId="{B0F7CC8B-CF19-88E0-86FF-36867C1217C3}"/>
          </ac:spMkLst>
        </pc:spChg>
        <pc:spChg chg="del">
          <ac:chgData name="Isabella Valenti" userId="af7dcf8f-133b-4643-819d-973cda8c5967" providerId="ADAL" clId="{C0F45302-F8A8-3242-AC98-1C086DCE461A}" dt="2023-09-28T00:59:18.750" v="80" actId="478"/>
          <ac:spMkLst>
            <pc:docMk/>
            <pc:sldMk cId="1201742513" sldId="921"/>
            <ac:spMk id="4" creationId="{E7CF0D56-4B18-DFC1-C5FA-FA1BF061662D}"/>
          </ac:spMkLst>
        </pc:spChg>
        <pc:spChg chg="mod">
          <ac:chgData name="Isabella Valenti" userId="af7dcf8f-133b-4643-819d-973cda8c5967" providerId="ADAL" clId="{C0F45302-F8A8-3242-AC98-1C086DCE461A}" dt="2023-09-28T00:56:20.933" v="61" actId="1076"/>
          <ac:spMkLst>
            <pc:docMk/>
            <pc:sldMk cId="1201742513" sldId="921"/>
            <ac:spMk id="13" creationId="{F48CB742-8F14-814F-BB8A-C039035E671C}"/>
          </ac:spMkLst>
        </pc:spChg>
        <pc:picChg chg="mod modCrop">
          <ac:chgData name="Isabella Valenti" userId="af7dcf8f-133b-4643-819d-973cda8c5967" providerId="ADAL" clId="{C0F45302-F8A8-3242-AC98-1C086DCE461A}" dt="2023-09-28T01:53:23.340" v="350" actId="18131"/>
          <ac:picMkLst>
            <pc:docMk/>
            <pc:sldMk cId="1201742513" sldId="921"/>
            <ac:picMk id="6" creationId="{F72FD99A-547C-519C-720B-68D67F9F30AF}"/>
          </ac:picMkLst>
        </pc:picChg>
        <pc:picChg chg="add del mod">
          <ac:chgData name="Isabella Valenti" userId="af7dcf8f-133b-4643-819d-973cda8c5967" providerId="ADAL" clId="{C0F45302-F8A8-3242-AC98-1C086DCE461A}" dt="2023-09-28T01:17:16.605" v="243" actId="478"/>
          <ac:picMkLst>
            <pc:docMk/>
            <pc:sldMk cId="1201742513" sldId="921"/>
            <ac:picMk id="7" creationId="{D5ED9CEA-71D1-61A1-C87A-D891F5E29DE1}"/>
          </ac:picMkLst>
        </pc:picChg>
        <pc:picChg chg="add mod">
          <ac:chgData name="Isabella Valenti" userId="af7dcf8f-133b-4643-819d-973cda8c5967" providerId="ADAL" clId="{C0F45302-F8A8-3242-AC98-1C086DCE461A}" dt="2023-09-28T01:17:18.606" v="244" actId="1076"/>
          <ac:picMkLst>
            <pc:docMk/>
            <pc:sldMk cId="1201742513" sldId="921"/>
            <ac:picMk id="9" creationId="{673F7A5F-E1C7-DD30-66AF-37FEE271C5FA}"/>
          </ac:picMkLst>
        </pc:picChg>
        <pc:picChg chg="mod">
          <ac:chgData name="Isabella Valenti" userId="af7dcf8f-133b-4643-819d-973cda8c5967" providerId="ADAL" clId="{C0F45302-F8A8-3242-AC98-1C086DCE461A}" dt="2023-09-28T00:55:44.565" v="55" actId="1076"/>
          <ac:picMkLst>
            <pc:docMk/>
            <pc:sldMk cId="1201742513" sldId="921"/>
            <ac:picMk id="10" creationId="{38C83070-7124-43E0-8EA5-5424C6770C77}"/>
          </ac:picMkLst>
        </pc:picChg>
        <pc:picChg chg="add mod">
          <ac:chgData name="Isabella Valenti" userId="af7dcf8f-133b-4643-819d-973cda8c5967" providerId="ADAL" clId="{C0F45302-F8A8-3242-AC98-1C086DCE461A}" dt="2023-09-28T01:53:12.790" v="349" actId="1076"/>
          <ac:picMkLst>
            <pc:docMk/>
            <pc:sldMk cId="1201742513" sldId="921"/>
            <ac:picMk id="11" creationId="{B57DBCA0-2C7C-03C3-CB19-B66E422FD74F}"/>
          </ac:picMkLst>
        </pc:picChg>
        <pc:picChg chg="del">
          <ac:chgData name="Isabella Valenti" userId="af7dcf8f-133b-4643-819d-973cda8c5967" providerId="ADAL" clId="{C0F45302-F8A8-3242-AC98-1C086DCE461A}" dt="2023-09-28T00:53:09.358" v="15" actId="478"/>
          <ac:picMkLst>
            <pc:docMk/>
            <pc:sldMk cId="1201742513" sldId="921"/>
            <ac:picMk id="15" creationId="{CF427827-30CB-48E9-9FDD-E814E6CFC956}"/>
          </ac:picMkLst>
        </pc:picChg>
      </pc:sldChg>
      <pc:sldMasterChg chg="modSldLayout">
        <pc:chgData name="Isabella Valenti" userId="af7dcf8f-133b-4643-819d-973cda8c5967" providerId="ADAL" clId="{C0F45302-F8A8-3242-AC98-1C086DCE461A}" dt="2023-09-28T01:16:56.622" v="239" actId="1076"/>
        <pc:sldMasterMkLst>
          <pc:docMk/>
          <pc:sldMasterMk cId="2379094413" sldId="2147483677"/>
        </pc:sldMasterMkLst>
        <pc:sldLayoutChg chg="addSp delSp modSp mod">
          <pc:chgData name="Isabella Valenti" userId="af7dcf8f-133b-4643-819d-973cda8c5967" providerId="ADAL" clId="{C0F45302-F8A8-3242-AC98-1C086DCE461A}" dt="2023-09-28T01:16:56.622" v="239" actId="1076"/>
          <pc:sldLayoutMkLst>
            <pc:docMk/>
            <pc:sldMasterMk cId="2379094413" sldId="2147483677"/>
            <pc:sldLayoutMk cId="2519178033" sldId="2147483700"/>
          </pc:sldLayoutMkLst>
          <pc:picChg chg="add del mod">
            <ac:chgData name="Isabella Valenti" userId="af7dcf8f-133b-4643-819d-973cda8c5967" providerId="ADAL" clId="{C0F45302-F8A8-3242-AC98-1C086DCE461A}" dt="2023-09-28T01:16:39.280" v="233" actId="478"/>
            <ac:picMkLst>
              <pc:docMk/>
              <pc:sldMasterMk cId="2379094413" sldId="2147483677"/>
              <pc:sldLayoutMk cId="2519178033" sldId="2147483700"/>
              <ac:picMk id="3" creationId="{7962F428-0F44-70C8-610B-725D59B58C3C}"/>
            </ac:picMkLst>
          </pc:picChg>
          <pc:picChg chg="del">
            <ac:chgData name="Isabella Valenti" userId="af7dcf8f-133b-4643-819d-973cda8c5967" providerId="ADAL" clId="{C0F45302-F8A8-3242-AC98-1C086DCE461A}" dt="2023-09-28T01:16:52.601" v="237" actId="478"/>
            <ac:picMkLst>
              <pc:docMk/>
              <pc:sldMasterMk cId="2379094413" sldId="2147483677"/>
              <pc:sldLayoutMk cId="2519178033" sldId="2147483700"/>
              <ac:picMk id="5" creationId="{FA6804DC-BD74-F143-9F32-69B30B1D8DBB}"/>
            </ac:picMkLst>
          </pc:picChg>
          <pc:picChg chg="add mod">
            <ac:chgData name="Isabella Valenti" userId="af7dcf8f-133b-4643-819d-973cda8c5967" providerId="ADAL" clId="{C0F45302-F8A8-3242-AC98-1C086DCE461A}" dt="2023-09-28T01:16:56.622" v="239" actId="1076"/>
            <ac:picMkLst>
              <pc:docMk/>
              <pc:sldMasterMk cId="2379094413" sldId="2147483677"/>
              <pc:sldLayoutMk cId="2519178033" sldId="2147483700"/>
              <ac:picMk id="6" creationId="{179C959A-931A-CAE0-652E-427AC71E79B8}"/>
            </ac:picMkLst>
          </pc:picChg>
        </pc:sldLayoutChg>
      </pc:sldMasterChg>
    </pc:docChg>
  </pc:docChgLst>
  <pc:docChgLst>
    <pc:chgData name="Julie Jensen" userId="fc282bf2-8f9f-40fa-87b4-57e119bd4b9f" providerId="ADAL" clId="{6284BE15-C71A-4755-8B4D-C89E2DA2BF07}"/>
    <pc:docChg chg="custSel modSld sldOrd">
      <pc:chgData name="Julie Jensen" userId="fc282bf2-8f9f-40fa-87b4-57e119bd4b9f" providerId="ADAL" clId="{6284BE15-C71A-4755-8B4D-C89E2DA2BF07}" dt="2023-09-26T07:34:24.113" v="35"/>
      <pc:docMkLst>
        <pc:docMk/>
      </pc:docMkLst>
      <pc:sldChg chg="modSp mod addCm">
        <pc:chgData name="Julie Jensen" userId="fc282bf2-8f9f-40fa-87b4-57e119bd4b9f" providerId="ADAL" clId="{6284BE15-C71A-4755-8B4D-C89E2DA2BF07}" dt="2023-09-26T07:34:24.113" v="35"/>
        <pc:sldMkLst>
          <pc:docMk/>
          <pc:sldMk cId="4177621425" sldId="893"/>
        </pc:sldMkLst>
        <pc:spChg chg="mod">
          <ac:chgData name="Julie Jensen" userId="fc282bf2-8f9f-40fa-87b4-57e119bd4b9f" providerId="ADAL" clId="{6284BE15-C71A-4755-8B4D-C89E2DA2BF07}" dt="2023-09-26T07:16:26.233" v="16" actId="20577"/>
          <ac:spMkLst>
            <pc:docMk/>
            <pc:sldMk cId="4177621425" sldId="893"/>
            <ac:spMk id="9" creationId="{D6749B6A-7F0C-4DE1-BD14-0610E6BF177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ulie Jensen" userId="fc282bf2-8f9f-40fa-87b4-57e119bd4b9f" providerId="ADAL" clId="{6284BE15-C71A-4755-8B4D-C89E2DA2BF07}" dt="2023-09-26T07:34:24.113" v="35"/>
              <pc2:cmMkLst xmlns:pc2="http://schemas.microsoft.com/office/powerpoint/2019/9/main/command">
                <pc:docMk/>
                <pc:sldMk cId="4177621425" sldId="893"/>
                <pc2:cmMk id="{296836B5-9FFC-489B-BC7E-1A702788CA30}"/>
              </pc2:cmMkLst>
            </pc226:cmChg>
          </p:ext>
        </pc:extLst>
      </pc:sldChg>
      <pc:sldChg chg="ord">
        <pc:chgData name="Julie Jensen" userId="fc282bf2-8f9f-40fa-87b4-57e119bd4b9f" providerId="ADAL" clId="{6284BE15-C71A-4755-8B4D-C89E2DA2BF07}" dt="2023-09-26T07:32:45.041" v="29"/>
        <pc:sldMkLst>
          <pc:docMk/>
          <pc:sldMk cId="2221314712" sldId="915"/>
        </pc:sldMkLst>
      </pc:sldChg>
      <pc:sldChg chg="modSp mod">
        <pc:chgData name="Julie Jensen" userId="fc282bf2-8f9f-40fa-87b4-57e119bd4b9f" providerId="ADAL" clId="{6284BE15-C71A-4755-8B4D-C89E2DA2BF07}" dt="2023-09-26T07:33:01.229" v="34" actId="20577"/>
        <pc:sldMkLst>
          <pc:docMk/>
          <pc:sldMk cId="1623320620" sldId="917"/>
        </pc:sldMkLst>
        <pc:spChg chg="mod">
          <ac:chgData name="Julie Jensen" userId="fc282bf2-8f9f-40fa-87b4-57e119bd4b9f" providerId="ADAL" clId="{6284BE15-C71A-4755-8B4D-C89E2DA2BF07}" dt="2023-09-26T07:33:01.229" v="34" actId="20577"/>
          <ac:spMkLst>
            <pc:docMk/>
            <pc:sldMk cId="1623320620" sldId="917"/>
            <ac:spMk id="3" creationId="{04B4C7F4-BFE7-FE28-C89E-5A7830BD46A3}"/>
          </ac:spMkLst>
        </pc:spChg>
      </pc:sldChg>
      <pc:sldChg chg="modSp mod">
        <pc:chgData name="Julie Jensen" userId="fc282bf2-8f9f-40fa-87b4-57e119bd4b9f" providerId="ADAL" clId="{6284BE15-C71A-4755-8B4D-C89E2DA2BF07}" dt="2023-09-26T07:21:15.355" v="27" actId="1076"/>
        <pc:sldMkLst>
          <pc:docMk/>
          <pc:sldMk cId="1201742513" sldId="921"/>
        </pc:sldMkLst>
        <pc:spChg chg="mod">
          <ac:chgData name="Julie Jensen" userId="fc282bf2-8f9f-40fa-87b4-57e119bd4b9f" providerId="ADAL" clId="{6284BE15-C71A-4755-8B4D-C89E2DA2BF07}" dt="2023-09-26T07:21:15.355" v="27" actId="1076"/>
          <ac:spMkLst>
            <pc:docMk/>
            <pc:sldMk cId="1201742513" sldId="921"/>
            <ac:spMk id="13" creationId="{F48CB742-8F14-814F-BB8A-C039035E671C}"/>
          </ac:spMkLst>
        </pc:spChg>
      </pc:sldChg>
    </pc:docChg>
  </pc:docChgLst>
  <pc:docChgLst>
    <pc:chgData name="Tallulah Mills-Hicks" userId="0cca802c-f78f-44e0-b668-7a63475f926f" providerId="ADAL" clId="{23DE3F78-545E-4AEB-85AA-924B83C15589}"/>
    <pc:docChg chg="undo custSel addSld delSld modSld">
      <pc:chgData name="Tallulah Mills-Hicks" userId="0cca802c-f78f-44e0-b668-7a63475f926f" providerId="ADAL" clId="{23DE3F78-545E-4AEB-85AA-924B83C15589}" dt="2023-09-28T01:55:06.559" v="659"/>
      <pc:docMkLst>
        <pc:docMk/>
      </pc:docMkLst>
      <pc:sldChg chg="modSp del mod">
        <pc:chgData name="Tallulah Mills-Hicks" userId="0cca802c-f78f-44e0-b668-7a63475f926f" providerId="ADAL" clId="{23DE3F78-545E-4AEB-85AA-924B83C15589}" dt="2023-09-26T06:09:00.024" v="483" actId="2696"/>
        <pc:sldMkLst>
          <pc:docMk/>
          <pc:sldMk cId="764473795" sldId="343"/>
        </pc:sldMkLst>
        <pc:spChg chg="mod">
          <ac:chgData name="Tallulah Mills-Hicks" userId="0cca802c-f78f-44e0-b668-7a63475f926f" providerId="ADAL" clId="{23DE3F78-545E-4AEB-85AA-924B83C15589}" dt="2023-09-26T05:41:12.377" v="118" actId="20577"/>
          <ac:spMkLst>
            <pc:docMk/>
            <pc:sldMk cId="764473795" sldId="343"/>
            <ac:spMk id="13" creationId="{F48CB742-8F14-814F-BB8A-C039035E671C}"/>
          </ac:spMkLst>
        </pc:spChg>
      </pc:sldChg>
      <pc:sldChg chg="addSp delSp modSp mod delCm modCm">
        <pc:chgData name="Tallulah Mills-Hicks" userId="0cca802c-f78f-44e0-b668-7a63475f926f" providerId="ADAL" clId="{23DE3F78-545E-4AEB-85AA-924B83C15589}" dt="2023-09-28T01:55:06.559" v="659"/>
        <pc:sldMkLst>
          <pc:docMk/>
          <pc:sldMk cId="4177621425" sldId="893"/>
        </pc:sldMkLst>
        <pc:spChg chg="mod">
          <ac:chgData name="Tallulah Mills-Hicks" userId="0cca802c-f78f-44e0-b668-7a63475f926f" providerId="ADAL" clId="{23DE3F78-545E-4AEB-85AA-924B83C15589}" dt="2023-09-26T06:07:18.156" v="480" actId="1076"/>
          <ac:spMkLst>
            <pc:docMk/>
            <pc:sldMk cId="4177621425" sldId="893"/>
            <ac:spMk id="3" creationId="{F1EAF139-8FDB-6D39-1427-86D0CF5B5A13}"/>
          </ac:spMkLst>
        </pc:spChg>
        <pc:spChg chg="mod">
          <ac:chgData name="Tallulah Mills-Hicks" userId="0cca802c-f78f-44e0-b668-7a63475f926f" providerId="ADAL" clId="{23DE3F78-545E-4AEB-85AA-924B83C15589}" dt="2023-09-26T06:40:24.225" v="516" actId="122"/>
          <ac:spMkLst>
            <pc:docMk/>
            <pc:sldMk cId="4177621425" sldId="893"/>
            <ac:spMk id="4" creationId="{2185E7A1-CDB5-4904-A084-450F129524DE}"/>
          </ac:spMkLst>
        </pc:spChg>
        <pc:spChg chg="mod">
          <ac:chgData name="Tallulah Mills-Hicks" userId="0cca802c-f78f-44e0-b668-7a63475f926f" providerId="ADAL" clId="{23DE3F78-545E-4AEB-85AA-924B83C15589}" dt="2023-09-27T00:31:13.437" v="658" actId="20577"/>
          <ac:spMkLst>
            <pc:docMk/>
            <pc:sldMk cId="4177621425" sldId="893"/>
            <ac:spMk id="9" creationId="{D6749B6A-7F0C-4DE1-BD14-0610E6BF1772}"/>
          </ac:spMkLst>
        </pc:spChg>
        <pc:picChg chg="add mod">
          <ac:chgData name="Tallulah Mills-Hicks" userId="0cca802c-f78f-44e0-b668-7a63475f926f" providerId="ADAL" clId="{23DE3F78-545E-4AEB-85AA-924B83C15589}" dt="2023-09-26T05:21:29.014" v="8" actId="208"/>
          <ac:picMkLst>
            <pc:docMk/>
            <pc:sldMk cId="4177621425" sldId="893"/>
            <ac:picMk id="2" creationId="{E8282C7E-ABD0-BF40-491E-B93C46BD5C70}"/>
          </ac:picMkLst>
        </pc:picChg>
        <pc:picChg chg="del">
          <ac:chgData name="Tallulah Mills-Hicks" userId="0cca802c-f78f-44e0-b668-7a63475f926f" providerId="ADAL" clId="{23DE3F78-545E-4AEB-85AA-924B83C15589}" dt="2023-09-26T05:18:54.277" v="4" actId="478"/>
          <ac:picMkLst>
            <pc:docMk/>
            <pc:sldMk cId="4177621425" sldId="893"/>
            <ac:picMk id="5" creationId="{B37B503D-C904-8324-8004-DD0A7AC04236}"/>
          </ac:picMkLst>
        </pc:picChg>
        <pc:picChg chg="add del mod">
          <ac:chgData name="Tallulah Mills-Hicks" userId="0cca802c-f78f-44e0-b668-7a63475f926f" providerId="ADAL" clId="{23DE3F78-545E-4AEB-85AA-924B83C15589}" dt="2023-09-26T05:18:52.823" v="3" actId="478"/>
          <ac:picMkLst>
            <pc:docMk/>
            <pc:sldMk cId="4177621425" sldId="893"/>
            <ac:picMk id="6" creationId="{B32DE12E-B0D4-CCAA-257F-9AF29C238A6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allulah Mills-Hicks" userId="0cca802c-f78f-44e0-b668-7a63475f926f" providerId="ADAL" clId="{23DE3F78-545E-4AEB-85AA-924B83C15589}" dt="2023-09-27T00:31:13.437" v="658" actId="20577"/>
              <pc2:cmMkLst xmlns:pc2="http://schemas.microsoft.com/office/powerpoint/2019/9/main/command">
                <pc:docMk/>
                <pc:sldMk cId="4177621425" sldId="893"/>
                <pc2:cmMk id="{296836B5-9FFC-489B-BC7E-1A702788CA30}"/>
              </pc2:cmMkLst>
            </pc226:cmChg>
            <pc226:cmChg xmlns:pc226="http://schemas.microsoft.com/office/powerpoint/2022/06/main/command" chg="del">
              <pc226:chgData name="Tallulah Mills-Hicks" userId="0cca802c-f78f-44e0-b668-7a63475f926f" providerId="ADAL" clId="{23DE3F78-545E-4AEB-85AA-924B83C15589}" dt="2023-09-28T01:55:06.559" v="659"/>
              <pc2:cmMkLst xmlns:pc2="http://schemas.microsoft.com/office/powerpoint/2019/9/main/command">
                <pc:docMk/>
                <pc:sldMk cId="4177621425" sldId="893"/>
                <pc2:cmMk id="{F23B46ED-C7F7-4D74-B52C-787158F3326C}"/>
              </pc2:cmMkLst>
            </pc226:cmChg>
          </p:ext>
        </pc:extLst>
      </pc:sldChg>
      <pc:sldChg chg="addSp delSp modSp mod">
        <pc:chgData name="Tallulah Mills-Hicks" userId="0cca802c-f78f-44e0-b668-7a63475f926f" providerId="ADAL" clId="{23DE3F78-545E-4AEB-85AA-924B83C15589}" dt="2023-09-26T23:50:31.331" v="563" actId="14100"/>
        <pc:sldMkLst>
          <pc:docMk/>
          <pc:sldMk cId="2221314712" sldId="915"/>
        </pc:sldMkLst>
        <pc:spChg chg="mod">
          <ac:chgData name="Tallulah Mills-Hicks" userId="0cca802c-f78f-44e0-b668-7a63475f926f" providerId="ADAL" clId="{23DE3F78-545E-4AEB-85AA-924B83C15589}" dt="2023-09-26T05:46:56.887" v="338" actId="20577"/>
          <ac:spMkLst>
            <pc:docMk/>
            <pc:sldMk cId="2221314712" sldId="915"/>
            <ac:spMk id="2" creationId="{93BE4D45-42CD-42C7-B634-C5A7231BB0F4}"/>
          </ac:spMkLst>
        </pc:spChg>
        <pc:spChg chg="mod">
          <ac:chgData name="Tallulah Mills-Hicks" userId="0cca802c-f78f-44e0-b668-7a63475f926f" providerId="ADAL" clId="{23DE3F78-545E-4AEB-85AA-924B83C15589}" dt="2023-09-26T23:47:55.118" v="544"/>
          <ac:spMkLst>
            <pc:docMk/>
            <pc:sldMk cId="2221314712" sldId="915"/>
            <ac:spMk id="3" creationId="{39E5C84B-A5F9-52AD-C3CC-E2CF12E0D79C}"/>
          </ac:spMkLst>
        </pc:spChg>
        <pc:spChg chg="add mod">
          <ac:chgData name="Tallulah Mills-Hicks" userId="0cca802c-f78f-44e0-b668-7a63475f926f" providerId="ADAL" clId="{23DE3F78-545E-4AEB-85AA-924B83C15589}" dt="2023-09-26T23:50:31.331" v="563" actId="14100"/>
          <ac:spMkLst>
            <pc:docMk/>
            <pc:sldMk cId="2221314712" sldId="915"/>
            <ac:spMk id="4" creationId="{6DA79932-8E78-5D77-8B04-BC1547C882BF}"/>
          </ac:spMkLst>
        </pc:spChg>
        <pc:spChg chg="mod">
          <ac:chgData name="Tallulah Mills-Hicks" userId="0cca802c-f78f-44e0-b668-7a63475f926f" providerId="ADAL" clId="{23DE3F78-545E-4AEB-85AA-924B83C15589}" dt="2023-09-26T05:47:16.746" v="344" actId="20577"/>
          <ac:spMkLst>
            <pc:docMk/>
            <pc:sldMk cId="2221314712" sldId="915"/>
            <ac:spMk id="7" creationId="{AB162BC3-A491-9574-9460-1368867B428A}"/>
          </ac:spMkLst>
        </pc:spChg>
        <pc:spChg chg="mod">
          <ac:chgData name="Tallulah Mills-Hicks" userId="0cca802c-f78f-44e0-b668-7a63475f926f" providerId="ADAL" clId="{23DE3F78-545E-4AEB-85AA-924B83C15589}" dt="2023-09-26T06:41:28.955" v="521" actId="20577"/>
          <ac:spMkLst>
            <pc:docMk/>
            <pc:sldMk cId="2221314712" sldId="915"/>
            <ac:spMk id="8" creationId="{7BE66E75-542A-3C68-7BAC-2EF7C8DDF530}"/>
          </ac:spMkLst>
        </pc:spChg>
        <pc:grpChg chg="mod">
          <ac:chgData name="Tallulah Mills-Hicks" userId="0cca802c-f78f-44e0-b668-7a63475f926f" providerId="ADAL" clId="{23DE3F78-545E-4AEB-85AA-924B83C15589}" dt="2023-09-26T05:47:43.479" v="346" actId="1076"/>
          <ac:grpSpMkLst>
            <pc:docMk/>
            <pc:sldMk cId="2221314712" sldId="915"/>
            <ac:grpSpMk id="6" creationId="{818DBF95-2BE5-F041-A61F-A6E0B0665A95}"/>
          </ac:grpSpMkLst>
        </pc:grpChg>
        <pc:picChg chg="del">
          <ac:chgData name="Tallulah Mills-Hicks" userId="0cca802c-f78f-44e0-b668-7a63475f926f" providerId="ADAL" clId="{23DE3F78-545E-4AEB-85AA-924B83C15589}" dt="2023-09-26T05:24:39.976" v="47" actId="478"/>
          <ac:picMkLst>
            <pc:docMk/>
            <pc:sldMk cId="2221314712" sldId="915"/>
            <ac:picMk id="4" creationId="{82D117BC-BB77-E111-56F3-41983E9273FE}"/>
          </ac:picMkLst>
        </pc:picChg>
        <pc:picChg chg="add mod">
          <ac:chgData name="Tallulah Mills-Hicks" userId="0cca802c-f78f-44e0-b668-7a63475f926f" providerId="ADAL" clId="{23DE3F78-545E-4AEB-85AA-924B83C15589}" dt="2023-09-26T05:47:01.598" v="340" actId="1076"/>
          <ac:picMkLst>
            <pc:docMk/>
            <pc:sldMk cId="2221314712" sldId="915"/>
            <ac:picMk id="5" creationId="{EAC61558-CE3E-1F4D-40A6-95D5D79C9327}"/>
          </ac:picMkLst>
        </pc:picChg>
      </pc:sldChg>
      <pc:sldChg chg="addSp delSp modSp mod">
        <pc:chgData name="Tallulah Mills-Hicks" userId="0cca802c-f78f-44e0-b668-7a63475f926f" providerId="ADAL" clId="{23DE3F78-545E-4AEB-85AA-924B83C15589}" dt="2023-09-26T23:48:07.527" v="547"/>
        <pc:sldMkLst>
          <pc:docMk/>
          <pc:sldMk cId="1623320620" sldId="917"/>
        </pc:sldMkLst>
        <pc:spChg chg="mod">
          <ac:chgData name="Tallulah Mills-Hicks" userId="0cca802c-f78f-44e0-b668-7a63475f926f" providerId="ADAL" clId="{23DE3F78-545E-4AEB-85AA-924B83C15589}" dt="2023-09-26T23:48:07.527" v="547"/>
          <ac:spMkLst>
            <pc:docMk/>
            <pc:sldMk cId="1623320620" sldId="917"/>
            <ac:spMk id="2" creationId="{6F499A27-F808-F286-CAAF-385DA725E216}"/>
          </ac:spMkLst>
        </pc:spChg>
        <pc:spChg chg="mod">
          <ac:chgData name="Tallulah Mills-Hicks" userId="0cca802c-f78f-44e0-b668-7a63475f926f" providerId="ADAL" clId="{23DE3F78-545E-4AEB-85AA-924B83C15589}" dt="2023-09-26T06:46:38.374" v="533" actId="20577"/>
          <ac:spMkLst>
            <pc:docMk/>
            <pc:sldMk cId="1623320620" sldId="917"/>
            <ac:spMk id="3" creationId="{04B4C7F4-BFE7-FE28-C89E-5A7830BD46A3}"/>
          </ac:spMkLst>
        </pc:spChg>
        <pc:spChg chg="mod">
          <ac:chgData name="Tallulah Mills-Hicks" userId="0cca802c-f78f-44e0-b668-7a63475f926f" providerId="ADAL" clId="{23DE3F78-545E-4AEB-85AA-924B83C15589}" dt="2023-09-26T05:40:15.046" v="101" actId="20577"/>
          <ac:spMkLst>
            <pc:docMk/>
            <pc:sldMk cId="1623320620" sldId="917"/>
            <ac:spMk id="5" creationId="{714C2846-71A6-9DDE-9951-0A73FBECB6F5}"/>
          </ac:spMkLst>
        </pc:spChg>
        <pc:grpChg chg="mod">
          <ac:chgData name="Tallulah Mills-Hicks" userId="0cca802c-f78f-44e0-b668-7a63475f926f" providerId="ADAL" clId="{23DE3F78-545E-4AEB-85AA-924B83C15589}" dt="2023-09-26T06:46:52.654" v="535" actId="1076"/>
          <ac:grpSpMkLst>
            <pc:docMk/>
            <pc:sldMk cId="1623320620" sldId="917"/>
            <ac:grpSpMk id="4" creationId="{E2C3B05F-9097-B300-37BB-2F48C2C83525}"/>
          </ac:grpSpMkLst>
        </pc:grpChg>
        <pc:picChg chg="add mod modCrop">
          <ac:chgData name="Tallulah Mills-Hicks" userId="0cca802c-f78f-44e0-b668-7a63475f926f" providerId="ADAL" clId="{23DE3F78-545E-4AEB-85AA-924B83C15589}" dt="2023-09-26T06:47:39.221" v="537" actId="1076"/>
          <ac:picMkLst>
            <pc:docMk/>
            <pc:sldMk cId="1623320620" sldId="917"/>
            <ac:picMk id="7" creationId="{5928A5AC-ECC1-3ED4-DCED-08B56154E260}"/>
          </ac:picMkLst>
        </pc:picChg>
        <pc:picChg chg="del">
          <ac:chgData name="Tallulah Mills-Hicks" userId="0cca802c-f78f-44e0-b668-7a63475f926f" providerId="ADAL" clId="{23DE3F78-545E-4AEB-85AA-924B83C15589}" dt="2023-09-26T05:25:18.235" v="53" actId="478"/>
          <ac:picMkLst>
            <pc:docMk/>
            <pc:sldMk cId="1623320620" sldId="917"/>
            <ac:picMk id="10" creationId="{DB7B283E-D351-DBDB-200F-9C36F3FCAF8C}"/>
          </ac:picMkLst>
        </pc:picChg>
      </pc:sldChg>
      <pc:sldChg chg="addSp delSp modSp mod">
        <pc:chgData name="Tallulah Mills-Hicks" userId="0cca802c-f78f-44e0-b668-7a63475f926f" providerId="ADAL" clId="{23DE3F78-545E-4AEB-85AA-924B83C15589}" dt="2023-09-26T23:54:01.777" v="604" actId="1076"/>
        <pc:sldMkLst>
          <pc:docMk/>
          <pc:sldMk cId="3263192962" sldId="918"/>
        </pc:sldMkLst>
        <pc:spChg chg="mod">
          <ac:chgData name="Tallulah Mills-Hicks" userId="0cca802c-f78f-44e0-b668-7a63475f926f" providerId="ADAL" clId="{23DE3F78-545E-4AEB-85AA-924B83C15589}" dt="2023-09-26T23:53:01.328" v="586" actId="1076"/>
          <ac:spMkLst>
            <pc:docMk/>
            <pc:sldMk cId="3263192962" sldId="918"/>
            <ac:spMk id="2" creationId="{93BE4D45-42CD-42C7-B634-C5A7231BB0F4}"/>
          </ac:spMkLst>
        </pc:spChg>
        <pc:spChg chg="mod">
          <ac:chgData name="Tallulah Mills-Hicks" userId="0cca802c-f78f-44e0-b668-7a63475f926f" providerId="ADAL" clId="{23DE3F78-545E-4AEB-85AA-924B83C15589}" dt="2023-09-26T23:54:01.777" v="604" actId="1076"/>
          <ac:spMkLst>
            <pc:docMk/>
            <pc:sldMk cId="3263192962" sldId="918"/>
            <ac:spMk id="3" creationId="{45E83DA3-64F0-EE38-2448-79A1A2DA3E6D}"/>
          </ac:spMkLst>
        </pc:spChg>
        <pc:spChg chg="mod">
          <ac:chgData name="Tallulah Mills-Hicks" userId="0cca802c-f78f-44e0-b668-7a63475f926f" providerId="ADAL" clId="{23DE3F78-545E-4AEB-85AA-924B83C15589}" dt="2023-09-26T05:40:05.532" v="98" actId="20577"/>
          <ac:spMkLst>
            <pc:docMk/>
            <pc:sldMk cId="3263192962" sldId="918"/>
            <ac:spMk id="7" creationId="{2DC9D736-CE70-4040-A9B5-C48370052125}"/>
          </ac:spMkLst>
        </pc:spChg>
        <pc:spChg chg="mod">
          <ac:chgData name="Tallulah Mills-Hicks" userId="0cca802c-f78f-44e0-b668-7a63475f926f" providerId="ADAL" clId="{23DE3F78-545E-4AEB-85AA-924B83C15589}" dt="2023-09-26T05:44:23.613" v="228" actId="313"/>
          <ac:spMkLst>
            <pc:docMk/>
            <pc:sldMk cId="3263192962" sldId="918"/>
            <ac:spMk id="8" creationId="{A149AC3B-B387-DC2C-4B20-5D586EB052B4}"/>
          </ac:spMkLst>
        </pc:spChg>
        <pc:grpChg chg="mod">
          <ac:chgData name="Tallulah Mills-Hicks" userId="0cca802c-f78f-44e0-b668-7a63475f926f" providerId="ADAL" clId="{23DE3F78-545E-4AEB-85AA-924B83C15589}" dt="2023-09-26T23:53:37.870" v="599" actId="1076"/>
          <ac:grpSpMkLst>
            <pc:docMk/>
            <pc:sldMk cId="3263192962" sldId="918"/>
            <ac:grpSpMk id="6" creationId="{D930308C-ADDE-B5EB-4240-A01AADA44C33}"/>
          </ac:grpSpMkLst>
        </pc:grpChg>
        <pc:picChg chg="add mod">
          <ac:chgData name="Tallulah Mills-Hicks" userId="0cca802c-f78f-44e0-b668-7a63475f926f" providerId="ADAL" clId="{23DE3F78-545E-4AEB-85AA-924B83C15589}" dt="2023-09-26T23:53:52.123" v="603" actId="1076"/>
          <ac:picMkLst>
            <pc:docMk/>
            <pc:sldMk cId="3263192962" sldId="918"/>
            <ac:picMk id="4" creationId="{96D5B2A4-86C3-C6CD-E100-649573AC308B}"/>
          </ac:picMkLst>
        </pc:picChg>
        <pc:picChg chg="del mod">
          <ac:chgData name="Tallulah Mills-Hicks" userId="0cca802c-f78f-44e0-b668-7a63475f926f" providerId="ADAL" clId="{23DE3F78-545E-4AEB-85AA-924B83C15589}" dt="2023-09-26T05:22:03.079" v="13" actId="478"/>
          <ac:picMkLst>
            <pc:docMk/>
            <pc:sldMk cId="3263192962" sldId="918"/>
            <ac:picMk id="15" creationId="{7307A10B-8728-BCFE-AEE6-4EEE8644EB8A}"/>
          </ac:picMkLst>
        </pc:picChg>
      </pc:sldChg>
      <pc:sldChg chg="addSp delSp modSp mod">
        <pc:chgData name="Tallulah Mills-Hicks" userId="0cca802c-f78f-44e0-b668-7a63475f926f" providerId="ADAL" clId="{23DE3F78-545E-4AEB-85AA-924B83C15589}" dt="2023-09-26T23:52:47.642" v="585" actId="1076"/>
        <pc:sldMkLst>
          <pc:docMk/>
          <pc:sldMk cId="4013470630" sldId="919"/>
        </pc:sldMkLst>
        <pc:spChg chg="mod">
          <ac:chgData name="Tallulah Mills-Hicks" userId="0cca802c-f78f-44e0-b668-7a63475f926f" providerId="ADAL" clId="{23DE3F78-545E-4AEB-85AA-924B83C15589}" dt="2023-09-26T23:48:02.907" v="546"/>
          <ac:spMkLst>
            <pc:docMk/>
            <pc:sldMk cId="4013470630" sldId="919"/>
            <ac:spMk id="2" creationId="{6F499A27-F808-F286-CAAF-385DA725E216}"/>
          </ac:spMkLst>
        </pc:spChg>
        <pc:spChg chg="mod">
          <ac:chgData name="Tallulah Mills-Hicks" userId="0cca802c-f78f-44e0-b668-7a63475f926f" providerId="ADAL" clId="{23DE3F78-545E-4AEB-85AA-924B83C15589}" dt="2023-09-26T23:51:47.217" v="566" actId="1076"/>
          <ac:spMkLst>
            <pc:docMk/>
            <pc:sldMk cId="4013470630" sldId="919"/>
            <ac:spMk id="3" creationId="{04B4C7F4-BFE7-FE28-C89E-5A7830BD46A3}"/>
          </ac:spMkLst>
        </pc:spChg>
        <pc:spChg chg="mod">
          <ac:chgData name="Tallulah Mills-Hicks" userId="0cca802c-f78f-44e0-b668-7a63475f926f" providerId="ADAL" clId="{23DE3F78-545E-4AEB-85AA-924B83C15589}" dt="2023-09-26T05:40:24.502" v="102" actId="14100"/>
          <ac:spMkLst>
            <pc:docMk/>
            <pc:sldMk cId="4013470630" sldId="919"/>
            <ac:spMk id="5" creationId="{714C2846-71A6-9DDE-9951-0A73FBECB6F5}"/>
          </ac:spMkLst>
        </pc:spChg>
        <pc:spChg chg="mod">
          <ac:chgData name="Tallulah Mills-Hicks" userId="0cca802c-f78f-44e0-b668-7a63475f926f" providerId="ADAL" clId="{23DE3F78-545E-4AEB-85AA-924B83C15589}" dt="2023-09-26T23:52:39.620" v="583" actId="20577"/>
          <ac:spMkLst>
            <pc:docMk/>
            <pc:sldMk cId="4013470630" sldId="919"/>
            <ac:spMk id="6" creationId="{E780F53B-1CCA-2349-6C2C-E4E4A89B6E2A}"/>
          </ac:spMkLst>
        </pc:spChg>
        <pc:grpChg chg="mod">
          <ac:chgData name="Tallulah Mills-Hicks" userId="0cca802c-f78f-44e0-b668-7a63475f926f" providerId="ADAL" clId="{23DE3F78-545E-4AEB-85AA-924B83C15589}" dt="2023-09-26T23:52:35.338" v="582" actId="14100"/>
          <ac:grpSpMkLst>
            <pc:docMk/>
            <pc:sldMk cId="4013470630" sldId="919"/>
            <ac:grpSpMk id="4" creationId="{E2C3B05F-9097-B300-37BB-2F48C2C83525}"/>
          </ac:grpSpMkLst>
        </pc:grpChg>
        <pc:picChg chg="add mod">
          <ac:chgData name="Tallulah Mills-Hicks" userId="0cca802c-f78f-44e0-b668-7a63475f926f" providerId="ADAL" clId="{23DE3F78-545E-4AEB-85AA-924B83C15589}" dt="2023-09-26T23:52:47.642" v="585" actId="1076"/>
          <ac:picMkLst>
            <pc:docMk/>
            <pc:sldMk cId="4013470630" sldId="919"/>
            <ac:picMk id="7" creationId="{BB0F7829-2FCE-7AEB-3B42-42408CF2FA93}"/>
          </ac:picMkLst>
        </pc:picChg>
        <pc:picChg chg="del">
          <ac:chgData name="Tallulah Mills-Hicks" userId="0cca802c-f78f-44e0-b668-7a63475f926f" providerId="ADAL" clId="{23DE3F78-545E-4AEB-85AA-924B83C15589}" dt="2023-09-26T05:23:14.295" v="23" actId="478"/>
          <ac:picMkLst>
            <pc:docMk/>
            <pc:sldMk cId="4013470630" sldId="919"/>
            <ac:picMk id="10" creationId="{DB7B283E-D351-DBDB-200F-9C36F3FCAF8C}"/>
          </ac:picMkLst>
        </pc:picChg>
      </pc:sldChg>
      <pc:sldChg chg="addSp delSp modSp add del mod">
        <pc:chgData name="Tallulah Mills-Hicks" userId="0cca802c-f78f-44e0-b668-7a63475f926f" providerId="ADAL" clId="{23DE3F78-545E-4AEB-85AA-924B83C15589}" dt="2023-09-26T06:08:54.790" v="482" actId="2696"/>
        <pc:sldMkLst>
          <pc:docMk/>
          <pc:sldMk cId="3967632704" sldId="920"/>
        </pc:sldMkLst>
        <pc:spChg chg="mod">
          <ac:chgData name="Tallulah Mills-Hicks" userId="0cca802c-f78f-44e0-b668-7a63475f926f" providerId="ADAL" clId="{23DE3F78-545E-4AEB-85AA-924B83C15589}" dt="2023-09-26T05:58:03.735" v="420" actId="207"/>
          <ac:spMkLst>
            <pc:docMk/>
            <pc:sldMk cId="3967632704" sldId="920"/>
            <ac:spMk id="2" creationId="{9B169CDA-4A9E-F22E-620B-386ECBF7B59E}"/>
          </ac:spMkLst>
        </pc:spChg>
        <pc:spChg chg="add del mod">
          <ac:chgData name="Tallulah Mills-Hicks" userId="0cca802c-f78f-44e0-b668-7a63475f926f" providerId="ADAL" clId="{23DE3F78-545E-4AEB-85AA-924B83C15589}" dt="2023-09-26T05:55:26.768" v="397" actId="478"/>
          <ac:spMkLst>
            <pc:docMk/>
            <pc:sldMk cId="3967632704" sldId="920"/>
            <ac:spMk id="3" creationId="{D58835F1-5D27-79E4-5ABB-105ABE3B6FEA}"/>
          </ac:spMkLst>
        </pc:spChg>
        <pc:spChg chg="add mod ord">
          <ac:chgData name="Tallulah Mills-Hicks" userId="0cca802c-f78f-44e0-b668-7a63475f926f" providerId="ADAL" clId="{23DE3F78-545E-4AEB-85AA-924B83C15589}" dt="2023-09-26T05:58:43.693" v="427" actId="167"/>
          <ac:spMkLst>
            <pc:docMk/>
            <pc:sldMk cId="3967632704" sldId="920"/>
            <ac:spMk id="7" creationId="{3F84E0F2-9640-ABC8-ED15-9E81238471D0}"/>
          </ac:spMkLst>
        </pc:spChg>
        <pc:spChg chg="add del mod ord">
          <ac:chgData name="Tallulah Mills-Hicks" userId="0cca802c-f78f-44e0-b668-7a63475f926f" providerId="ADAL" clId="{23DE3F78-545E-4AEB-85AA-924B83C15589}" dt="2023-09-26T05:59:03.528" v="431" actId="478"/>
          <ac:spMkLst>
            <pc:docMk/>
            <pc:sldMk cId="3967632704" sldId="920"/>
            <ac:spMk id="8" creationId="{EC21831E-C245-973D-8E3B-A69AA560D6FC}"/>
          </ac:spMkLst>
        </pc:spChg>
        <pc:spChg chg="del">
          <ac:chgData name="Tallulah Mills-Hicks" userId="0cca802c-f78f-44e0-b668-7a63475f926f" providerId="ADAL" clId="{23DE3F78-545E-4AEB-85AA-924B83C15589}" dt="2023-09-26T05:52:20.304" v="359" actId="478"/>
          <ac:spMkLst>
            <pc:docMk/>
            <pc:sldMk cId="3967632704" sldId="920"/>
            <ac:spMk id="11" creationId="{BD5758B5-5781-AA41-BFA4-F29CB9533B83}"/>
          </ac:spMkLst>
        </pc:spChg>
        <pc:spChg chg="mod">
          <ac:chgData name="Tallulah Mills-Hicks" userId="0cca802c-f78f-44e0-b668-7a63475f926f" providerId="ADAL" clId="{23DE3F78-545E-4AEB-85AA-924B83C15589}" dt="2023-09-26T05:58:06.504" v="421" actId="207"/>
          <ac:spMkLst>
            <pc:docMk/>
            <pc:sldMk cId="3967632704" sldId="920"/>
            <ac:spMk id="13" creationId="{F48CB742-8F14-814F-BB8A-C039035E671C}"/>
          </ac:spMkLst>
        </pc:spChg>
        <pc:picChg chg="del">
          <ac:chgData name="Tallulah Mills-Hicks" userId="0cca802c-f78f-44e0-b668-7a63475f926f" providerId="ADAL" clId="{23DE3F78-545E-4AEB-85AA-924B83C15589}" dt="2023-09-26T05:52:21.945" v="360" actId="478"/>
          <ac:picMkLst>
            <pc:docMk/>
            <pc:sldMk cId="3967632704" sldId="920"/>
            <ac:picMk id="4" creationId="{3ACC6357-A5FC-0E42-5784-6C4130375711}"/>
          </ac:picMkLst>
        </pc:picChg>
        <pc:picChg chg="add del mod">
          <ac:chgData name="Tallulah Mills-Hicks" userId="0cca802c-f78f-44e0-b668-7a63475f926f" providerId="ADAL" clId="{23DE3F78-545E-4AEB-85AA-924B83C15589}" dt="2023-09-26T05:54:07.134" v="379" actId="478"/>
          <ac:picMkLst>
            <pc:docMk/>
            <pc:sldMk cId="3967632704" sldId="920"/>
            <ac:picMk id="6" creationId="{F70CB482-A7AD-00E5-375F-08DDBB9C8117}"/>
          </ac:picMkLst>
        </pc:picChg>
        <pc:picChg chg="mod">
          <ac:chgData name="Tallulah Mills-Hicks" userId="0cca802c-f78f-44e0-b668-7a63475f926f" providerId="ADAL" clId="{23DE3F78-545E-4AEB-85AA-924B83C15589}" dt="2023-09-26T05:59:22.031" v="433"/>
          <ac:picMkLst>
            <pc:docMk/>
            <pc:sldMk cId="3967632704" sldId="920"/>
            <ac:picMk id="10" creationId="{38C83070-7124-43E0-8EA5-5424C6770C77}"/>
          </ac:picMkLst>
        </pc:picChg>
        <pc:cxnChg chg="mod">
          <ac:chgData name="Tallulah Mills-Hicks" userId="0cca802c-f78f-44e0-b668-7a63475f926f" providerId="ADAL" clId="{23DE3F78-545E-4AEB-85AA-924B83C15589}" dt="2023-09-26T05:58:12.795" v="422" actId="692"/>
          <ac:cxnSpMkLst>
            <pc:docMk/>
            <pc:sldMk cId="3967632704" sldId="920"/>
            <ac:cxnSpMk id="14" creationId="{B0B499F3-AE75-5646-A17E-79E67C050447}"/>
          </ac:cxnSpMkLst>
        </pc:cxnChg>
      </pc:sldChg>
      <pc:sldChg chg="addSp delSp modSp add mod">
        <pc:chgData name="Tallulah Mills-Hicks" userId="0cca802c-f78f-44e0-b668-7a63475f926f" providerId="ADAL" clId="{23DE3F78-545E-4AEB-85AA-924B83C15589}" dt="2023-09-26T23:49:30.746" v="554" actId="14100"/>
        <pc:sldMkLst>
          <pc:docMk/>
          <pc:sldMk cId="1201742513" sldId="921"/>
        </pc:sldMkLst>
        <pc:spChg chg="mod">
          <ac:chgData name="Tallulah Mills-Hicks" userId="0cca802c-f78f-44e0-b668-7a63475f926f" providerId="ADAL" clId="{23DE3F78-545E-4AEB-85AA-924B83C15589}" dt="2023-09-26T06:48:03.380" v="540" actId="1076"/>
          <ac:spMkLst>
            <pc:docMk/>
            <pc:sldMk cId="1201742513" sldId="921"/>
            <ac:spMk id="2" creationId="{9B169CDA-4A9E-F22E-620B-386ECBF7B59E}"/>
          </ac:spMkLst>
        </pc:spChg>
        <pc:spChg chg="add mod ord">
          <ac:chgData name="Tallulah Mills-Hicks" userId="0cca802c-f78f-44e0-b668-7a63475f926f" providerId="ADAL" clId="{23DE3F78-545E-4AEB-85AA-924B83C15589}" dt="2023-09-26T06:22:34.159" v="488" actId="2085"/>
          <ac:spMkLst>
            <pc:docMk/>
            <pc:sldMk cId="1201742513" sldId="921"/>
            <ac:spMk id="3" creationId="{B0F7CC8B-CF19-88E0-86FF-36867C1217C3}"/>
          </ac:spMkLst>
        </pc:spChg>
        <pc:spChg chg="add mod">
          <ac:chgData name="Tallulah Mills-Hicks" userId="0cca802c-f78f-44e0-b668-7a63475f926f" providerId="ADAL" clId="{23DE3F78-545E-4AEB-85AA-924B83C15589}" dt="2023-09-26T23:49:30.746" v="554" actId="14100"/>
          <ac:spMkLst>
            <pc:docMk/>
            <pc:sldMk cId="1201742513" sldId="921"/>
            <ac:spMk id="4" creationId="{E7CF0D56-4B18-DFC1-C5FA-FA1BF061662D}"/>
          </ac:spMkLst>
        </pc:spChg>
        <pc:spChg chg="del">
          <ac:chgData name="Tallulah Mills-Hicks" userId="0cca802c-f78f-44e0-b668-7a63475f926f" providerId="ADAL" clId="{23DE3F78-545E-4AEB-85AA-924B83C15589}" dt="2023-09-26T06:01:34.505" v="440" actId="478"/>
          <ac:spMkLst>
            <pc:docMk/>
            <pc:sldMk cId="1201742513" sldId="921"/>
            <ac:spMk id="11" creationId="{BD5758B5-5781-AA41-BFA4-F29CB9533B83}"/>
          </ac:spMkLst>
        </pc:spChg>
        <pc:spChg chg="mod">
          <ac:chgData name="Tallulah Mills-Hicks" userId="0cca802c-f78f-44e0-b668-7a63475f926f" providerId="ADAL" clId="{23DE3F78-545E-4AEB-85AA-924B83C15589}" dt="2023-09-26T06:48:03.380" v="540" actId="1076"/>
          <ac:spMkLst>
            <pc:docMk/>
            <pc:sldMk cId="1201742513" sldId="921"/>
            <ac:spMk id="13" creationId="{F48CB742-8F14-814F-BB8A-C039035E671C}"/>
          </ac:spMkLst>
        </pc:spChg>
        <pc:picChg chg="del">
          <ac:chgData name="Tallulah Mills-Hicks" userId="0cca802c-f78f-44e0-b668-7a63475f926f" providerId="ADAL" clId="{23DE3F78-545E-4AEB-85AA-924B83C15589}" dt="2023-09-26T06:01:27.886" v="439" actId="478"/>
          <ac:picMkLst>
            <pc:docMk/>
            <pc:sldMk cId="1201742513" sldId="921"/>
            <ac:picMk id="4" creationId="{3ACC6357-A5FC-0E42-5784-6C4130375711}"/>
          </ac:picMkLst>
        </pc:picChg>
        <pc:picChg chg="add del">
          <ac:chgData name="Tallulah Mills-Hicks" userId="0cca802c-f78f-44e0-b668-7a63475f926f" providerId="ADAL" clId="{23DE3F78-545E-4AEB-85AA-924B83C15589}" dt="2023-09-26T06:03:05.526" v="453"/>
          <ac:picMkLst>
            <pc:docMk/>
            <pc:sldMk cId="1201742513" sldId="921"/>
            <ac:picMk id="5" creationId="{64AADA03-74AB-41DB-75B7-E1375AA0DC9E}"/>
          </ac:picMkLst>
        </pc:picChg>
        <pc:picChg chg="add mod modCrop">
          <ac:chgData name="Tallulah Mills-Hicks" userId="0cca802c-f78f-44e0-b668-7a63475f926f" providerId="ADAL" clId="{23DE3F78-545E-4AEB-85AA-924B83C15589}" dt="2023-09-26T06:48:05.612" v="541" actId="1076"/>
          <ac:picMkLst>
            <pc:docMk/>
            <pc:sldMk cId="1201742513" sldId="921"/>
            <ac:picMk id="6" creationId="{F72FD99A-547C-519C-720B-68D67F9F30AF}"/>
          </ac:picMkLst>
        </pc:picChg>
        <pc:picChg chg="mod">
          <ac:chgData name="Tallulah Mills-Hicks" userId="0cca802c-f78f-44e0-b668-7a63475f926f" providerId="ADAL" clId="{23DE3F78-545E-4AEB-85AA-924B83C15589}" dt="2023-09-26T06:48:03.380" v="540" actId="1076"/>
          <ac:picMkLst>
            <pc:docMk/>
            <pc:sldMk cId="1201742513" sldId="921"/>
            <ac:picMk id="10" creationId="{38C83070-7124-43E0-8EA5-5424C6770C77}"/>
          </ac:picMkLst>
        </pc:picChg>
        <pc:cxnChg chg="del mod">
          <ac:chgData name="Tallulah Mills-Hicks" userId="0cca802c-f78f-44e0-b668-7a63475f926f" providerId="ADAL" clId="{23DE3F78-545E-4AEB-85AA-924B83C15589}" dt="2023-09-26T06:02:27.471" v="446" actId="478"/>
          <ac:cxnSpMkLst>
            <pc:docMk/>
            <pc:sldMk cId="1201742513" sldId="921"/>
            <ac:cxnSpMk id="14" creationId="{B0B499F3-AE75-5646-A17E-79E67C050447}"/>
          </ac:cxnSpMkLst>
        </pc:cxnChg>
      </pc:sldChg>
    </pc:docChg>
  </pc:docChgLst>
  <pc:docChgLst>
    <pc:chgData name="Julie Jensen" userId="fc282bf2-8f9f-40fa-87b4-57e119bd4b9f" providerId="ADAL" clId="{04E09606-0401-4AC1-90C3-18E4B80446B6}"/>
    <pc:docChg chg="custSel modSld">
      <pc:chgData name="Julie Jensen" userId="fc282bf2-8f9f-40fa-87b4-57e119bd4b9f" providerId="ADAL" clId="{04E09606-0401-4AC1-90C3-18E4B80446B6}" dt="2023-09-27T23:58:19.612" v="586"/>
      <pc:docMkLst>
        <pc:docMk/>
      </pc:docMkLst>
      <pc:sldChg chg="modSp mod addCm delCm modCm">
        <pc:chgData name="Julie Jensen" userId="fc282bf2-8f9f-40fa-87b4-57e119bd4b9f" providerId="ADAL" clId="{04E09606-0401-4AC1-90C3-18E4B80446B6}" dt="2023-09-27T23:58:19.612" v="586"/>
        <pc:sldMkLst>
          <pc:docMk/>
          <pc:sldMk cId="4177621425" sldId="893"/>
        </pc:sldMkLst>
        <pc:spChg chg="mod">
          <ac:chgData name="Julie Jensen" userId="fc282bf2-8f9f-40fa-87b4-57e119bd4b9f" providerId="ADAL" clId="{04E09606-0401-4AC1-90C3-18E4B80446B6}" dt="2023-09-27T23:53:10.662" v="535" actId="1076"/>
          <ac:spMkLst>
            <pc:docMk/>
            <pc:sldMk cId="4177621425" sldId="893"/>
            <ac:spMk id="3" creationId="{F1EAF139-8FDB-6D39-1427-86D0CF5B5A13}"/>
          </ac:spMkLst>
        </pc:spChg>
        <pc:spChg chg="mod">
          <ac:chgData name="Julie Jensen" userId="fc282bf2-8f9f-40fa-87b4-57e119bd4b9f" providerId="ADAL" clId="{04E09606-0401-4AC1-90C3-18E4B80446B6}" dt="2023-09-27T23:55:15.782" v="584" actId="20577"/>
          <ac:spMkLst>
            <pc:docMk/>
            <pc:sldMk cId="4177621425" sldId="893"/>
            <ac:spMk id="4" creationId="{2185E7A1-CDB5-4904-A084-450F129524DE}"/>
          </ac:spMkLst>
        </pc:spChg>
        <pc:spChg chg="mod">
          <ac:chgData name="Julie Jensen" userId="fc282bf2-8f9f-40fa-87b4-57e119bd4b9f" providerId="ADAL" clId="{04E09606-0401-4AC1-90C3-18E4B80446B6}" dt="2023-09-27T23:55:38.889" v="585" actId="113"/>
          <ac:spMkLst>
            <pc:docMk/>
            <pc:sldMk cId="4177621425" sldId="893"/>
            <ac:spMk id="9" creationId="{D6749B6A-7F0C-4DE1-BD14-0610E6BF177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Julie Jensen" userId="fc282bf2-8f9f-40fa-87b4-57e119bd4b9f" providerId="ADAL" clId="{04E09606-0401-4AC1-90C3-18E4B80446B6}" dt="2023-09-27T23:50:39.104" v="350"/>
              <pc2:cmMkLst xmlns:pc2="http://schemas.microsoft.com/office/powerpoint/2019/9/main/command">
                <pc:docMk/>
                <pc:sldMk cId="4177621425" sldId="893"/>
                <pc2:cmMk id="{E2F6F92B-356A-478C-A71D-3697F323DBDE}"/>
              </pc2:cmMkLst>
            </pc226:cmChg>
            <pc226:cmChg xmlns:pc226="http://schemas.microsoft.com/office/powerpoint/2022/06/main/command" chg="del mod">
              <pc226:chgData name="Julie Jensen" userId="fc282bf2-8f9f-40fa-87b4-57e119bd4b9f" providerId="ADAL" clId="{04E09606-0401-4AC1-90C3-18E4B80446B6}" dt="2023-09-27T23:46:39.782" v="110"/>
              <pc2:cmMkLst xmlns:pc2="http://schemas.microsoft.com/office/powerpoint/2019/9/main/command">
                <pc:docMk/>
                <pc:sldMk cId="4177621425" sldId="893"/>
                <pc2:cmMk id="{296836B5-9FFC-489B-BC7E-1A702788CA30}"/>
              </pc2:cmMkLst>
            </pc226:cmChg>
            <pc226:cmChg xmlns:pc226="http://schemas.microsoft.com/office/powerpoint/2022/06/main/command" chg="add">
              <pc226:chgData name="Julie Jensen" userId="fc282bf2-8f9f-40fa-87b4-57e119bd4b9f" providerId="ADAL" clId="{04E09606-0401-4AC1-90C3-18E4B80446B6}" dt="2023-09-27T23:58:19.612" v="586"/>
              <pc2:cmMkLst xmlns:pc2="http://schemas.microsoft.com/office/powerpoint/2019/9/main/command">
                <pc:docMk/>
                <pc:sldMk cId="4177621425" sldId="893"/>
                <pc2:cmMk id="{F23B46ED-C7F7-4D74-B52C-787158F3326C}"/>
              </pc2:cmMkLst>
            </pc226:cmChg>
          </p:ext>
        </pc:extLst>
      </pc:sldChg>
    </pc:docChg>
  </pc:docChgLst>
  <pc:docChgLst>
    <pc:chgData name="Guest User" userId="S::urn:spo:anon#b50453caab37900e55ef8a1377691156bc82ac0bec81b272dbdf803c4922e07a::" providerId="AD" clId="Web-{9337143C-DFFA-FED0-8790-06A91CF52FDA}"/>
    <pc:docChg chg="modSld">
      <pc:chgData name="Guest User" userId="S::urn:spo:anon#b50453caab37900e55ef8a1377691156bc82ac0bec81b272dbdf803c4922e07a::" providerId="AD" clId="Web-{9337143C-DFFA-FED0-8790-06A91CF52FDA}" dt="2023-09-27T00:57:54.754" v="1" actId="1076"/>
      <pc:docMkLst>
        <pc:docMk/>
      </pc:docMkLst>
      <pc:sldChg chg="modSp">
        <pc:chgData name="Guest User" userId="S::urn:spo:anon#b50453caab37900e55ef8a1377691156bc82ac0bec81b272dbdf803c4922e07a::" providerId="AD" clId="Web-{9337143C-DFFA-FED0-8790-06A91CF52FDA}" dt="2023-09-27T00:57:54.754" v="1" actId="1076"/>
        <pc:sldMkLst>
          <pc:docMk/>
          <pc:sldMk cId="1201742513" sldId="921"/>
        </pc:sldMkLst>
        <pc:picChg chg="mod">
          <ac:chgData name="Guest User" userId="S::urn:spo:anon#b50453caab37900e55ef8a1377691156bc82ac0bec81b272dbdf803c4922e07a::" providerId="AD" clId="Web-{9337143C-DFFA-FED0-8790-06A91CF52FDA}" dt="2023-09-27T00:57:54.754" v="1" actId="1076"/>
          <ac:picMkLst>
            <pc:docMk/>
            <pc:sldMk cId="1201742513" sldId="921"/>
            <ac:picMk id="10" creationId="{38C83070-7124-43E0-8EA5-5424C6770C7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036686-C3B7-F646-A730-332E518D0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E2661-0A28-2B4F-B53D-C4EB241344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11D1-4DAC-5E41-B814-278876A048E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C27B6-A72C-0C49-A86D-667D5DA03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8EA07-C3F6-3746-A9AA-81E50FF6F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EC94-71BF-4B43-BFE6-4E9F7F05B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DF1D4-9FD9-0742-AEFA-26ADAE7E25C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794D-72FC-8A48-A509-F61C0F60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0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8794D-72FC-8A48-A509-F61C0F60DC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3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84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706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38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4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594048" cy="288244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3"/>
            <a:ext cx="3594048" cy="121931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47102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8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E9D7BBA-8DAA-6649-BF93-74DCCEB02FF9}"/>
              </a:ext>
            </a:extLst>
          </p:cNvPr>
          <p:cNvSpPr>
            <a:spLocks noGrp="1"/>
          </p:cNvSpPr>
          <p:nvPr>
            <p:ph type="pic" sz="half" idx="14" hasCustomPrompt="1"/>
          </p:nvPr>
        </p:nvSpPr>
        <p:spPr>
          <a:xfrm>
            <a:off x="0" y="0"/>
            <a:ext cx="6096000" cy="68550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228600" marR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/>
              <a:t>Click to add image</a:t>
            </a:r>
          </a:p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083FA-47F8-3048-BB5E-E2A602B837B8}"/>
              </a:ext>
            </a:extLst>
          </p:cNvPr>
          <p:cNvSpPr/>
          <p:nvPr userDrawn="1"/>
        </p:nvSpPr>
        <p:spPr>
          <a:xfrm>
            <a:off x="8224291" y="2436007"/>
            <a:ext cx="1855693" cy="107578"/>
          </a:xfrm>
          <a:prstGeom prst="rect">
            <a:avLst/>
          </a:prstGeom>
          <a:solidFill>
            <a:srgbClr val="5550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>
              <a:solidFill>
                <a:schemeClr val="bg1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CF103C5-CF9C-9543-83AE-CAA5933762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89963" y="3055198"/>
            <a:ext cx="4324350" cy="2692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9D89120-2056-774E-B0AF-5FFA2A4602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89963" y="1639148"/>
            <a:ext cx="4324350" cy="898525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9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62998A-B206-624B-A746-DF3D06756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79C959A-931A-CAE0-652E-427AC71E79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2587" y="1894755"/>
            <a:ext cx="5638681" cy="234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D771-A1A8-5C4F-BFFF-670F3BF0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33375"/>
            <a:ext cx="7735887" cy="12604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3BF7F-11F6-1C4D-99CF-CE562BB3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989137"/>
            <a:ext cx="10621962" cy="41402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0A62-22C4-9744-AECC-3519B6958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CB4625B5-9D39-B743-81F3-A2814805E14F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17E9-455A-F348-8C78-C71CE202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829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806C-1593-2F4B-AA00-85AC9AF61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86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182ED1F7-0DAF-604F-AAD0-0B909AFF8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703" r:id="rId3"/>
    <p:sldLayoutId id="2147483700" r:id="rId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i="0" kern="1200">
          <a:solidFill>
            <a:schemeClr val="accent2"/>
          </a:solidFill>
          <a:latin typeface="Gotham Bold" panose="02000604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4" orient="horz" pos="3861">
          <p15:clr>
            <a:srgbClr val="F26B43"/>
          </p15:clr>
        </p15:guide>
        <p15:guide id="7" pos="5881" userDrawn="1">
          <p15:clr>
            <a:srgbClr val="F26B43"/>
          </p15:clr>
        </p15:guide>
        <p15:guide id="8" orient="horz" pos="210">
          <p15:clr>
            <a:srgbClr val="F26B43"/>
          </p15:clr>
        </p15:guide>
        <p15:guide id="9" orient="horz" pos="1003">
          <p15:clr>
            <a:srgbClr val="F26B43"/>
          </p15:clr>
        </p15:guide>
        <p15:guide id="10" orient="horz" pos="1253" userDrawn="1">
          <p15:clr>
            <a:srgbClr val="F26B43"/>
          </p15:clr>
        </p15:guide>
        <p15:guide id="11" orient="horz" pos="663" userDrawn="1">
          <p15:clr>
            <a:srgbClr val="F26B43"/>
          </p15:clr>
        </p15:guide>
        <p15:guide id="14" pos="438" userDrawn="1">
          <p15:clr>
            <a:srgbClr val="F26B43"/>
          </p15:clr>
        </p15:guide>
        <p15:guide id="15" pos="7242" userDrawn="1">
          <p15:clr>
            <a:srgbClr val="F26B43"/>
          </p15:clr>
        </p15:guide>
        <p15:guide id="16" orient="horz" pos="19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openxmlformats.org/officeDocument/2006/relationships/hyperlink" Target="https://www.kantar.com/campaigns/media-reactio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hyperlink" Target="https://www.kantar.com/campaigns/media-reactio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openxmlformats.org/officeDocument/2006/relationships/hyperlink" Target="https://www.kantar.com/campaigns/media-reactio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ntar.com/campaigns/media-reactio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ntar.com/campaigns/media-reactio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a.org.au/anatomy-out-home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A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7DBCA0-2C7C-03C3-CB19-B66E422FD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129" y="994494"/>
            <a:ext cx="10382336" cy="1046506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D501CB6-00ED-6B46-BED9-248D8DFA7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571" y="1850794"/>
            <a:ext cx="5001872" cy="3958867"/>
          </a:xfr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br>
              <a:rPr lang="en-US" sz="4000" dirty="0"/>
            </a:br>
            <a:endParaRPr lang="en-US" sz="400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48CB742-8F14-814F-BB8A-C039035E6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067371"/>
            <a:ext cx="2053565" cy="338860"/>
          </a:xfrm>
        </p:spPr>
        <p:txBody>
          <a:bodyPr>
            <a:normAutofit fontScale="70000" lnSpcReduction="20000"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Gotham Black" pitchFamily="50" charset="0"/>
                <a:cs typeface="Gotham Black" pitchFamily="50" charset="0"/>
              </a:rPr>
              <a:t>September  2023</a:t>
            </a:r>
          </a:p>
        </p:txBody>
      </p:sp>
      <p:pic>
        <p:nvPicPr>
          <p:cNvPr id="10" name="Picture 9" descr="AnatomyOfOoh.png">
            <a:extLst>
              <a:ext uri="{FF2B5EF4-FFF2-40B4-BE49-F238E27FC236}">
                <a16:creationId xmlns:a16="http://schemas.microsoft.com/office/drawing/2014/main" id="{38C83070-7124-43E0-8EA5-5424C6770C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18" y="1048339"/>
            <a:ext cx="1887508" cy="1182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169CDA-4A9E-F22E-620B-386ECBF7B59E}"/>
              </a:ext>
            </a:extLst>
          </p:cNvPr>
          <p:cNvSpPr txBox="1"/>
          <p:nvPr/>
        </p:nvSpPr>
        <p:spPr>
          <a:xfrm>
            <a:off x="632654" y="2503744"/>
            <a:ext cx="4436835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Kantar’s 2023 </a:t>
            </a:r>
            <a:br>
              <a:rPr lang="en-AU" sz="40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</a:br>
            <a:r>
              <a:rPr lang="en-AU" sz="4000" dirty="0">
                <a:solidFill>
                  <a:schemeClr val="bg1"/>
                </a:solidFill>
                <a:latin typeface="Gotham Bold"/>
                <a:cs typeface="Gotham Bold" pitchFamily="50" charset="0"/>
              </a:rPr>
              <a:t>Media Reactions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2FD99A-547C-519C-720B-68D67F9F30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85" t="13317" r="17033" b="-25938"/>
          <a:stretch/>
        </p:blipFill>
        <p:spPr>
          <a:xfrm>
            <a:off x="6096000" y="2486597"/>
            <a:ext cx="7563714" cy="7563714"/>
          </a:xfrm>
          <a:prstGeom prst="ellipse">
            <a:avLst/>
          </a:prstGeom>
          <a:ln w="63500">
            <a:noFill/>
          </a:ln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73F7A5F-E1C7-DD30-66AF-37FEE271C5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8734" y="0"/>
            <a:ext cx="2232561" cy="929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174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5E7A1-CDB5-4904-A084-450F129524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1002" y="649937"/>
            <a:ext cx="5755575" cy="123357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AU" sz="3800" b="1" dirty="0">
                <a:latin typeface="Gotham-Medium"/>
                <a:ea typeface="+mj-ea"/>
                <a:cs typeface="Gotham-Medium" pitchFamily="2" charset="0"/>
              </a:rPr>
              <a:t>Consumers prefer </a:t>
            </a:r>
            <a:br>
              <a:rPr lang="en-AU" sz="3800" b="1" dirty="0">
                <a:latin typeface="Gotham-Medium"/>
                <a:ea typeface="+mj-ea"/>
                <a:cs typeface="Gotham-Medium" pitchFamily="2" charset="0"/>
              </a:rPr>
            </a:br>
            <a:r>
              <a:rPr lang="en-AU" sz="3800" b="1" dirty="0">
                <a:latin typeface="Gotham-Medium"/>
                <a:ea typeface="+mj-ea"/>
                <a:cs typeface="Gotham-Medium" pitchFamily="2" charset="0"/>
              </a:rPr>
              <a:t>in-person advertising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49B6A-7F0C-4DE1-BD14-0610E6BF1772}"/>
              </a:ext>
            </a:extLst>
          </p:cNvPr>
          <p:cNvSpPr txBox="1"/>
          <p:nvPr/>
        </p:nvSpPr>
        <p:spPr>
          <a:xfrm>
            <a:off x="6913520" y="2262719"/>
            <a:ext cx="46499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Kantar’s 2023 Global Media Reactions report presents the preferences of media channels by consumers and marketers.</a:t>
            </a:r>
          </a:p>
          <a:p>
            <a:pPr lvl="0">
              <a:defRPr/>
            </a:pPr>
            <a:endParaRPr lang="en-US" sz="1600" dirty="0">
              <a:solidFill>
                <a:srgbClr val="55504C">
                  <a:lumMod val="75000"/>
                </a:srgbClr>
              </a:solidFill>
              <a:latin typeface="Gotham Book" pitchFamily="50" charset="0"/>
              <a:cs typeface="Gotham Book" pitchFamily="50" charset="0"/>
            </a:endParaRPr>
          </a:p>
          <a:p>
            <a:pPr lvl="0">
              <a:defRPr/>
            </a:pPr>
            <a:r>
              <a:rPr lang="en-US" sz="1600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The top five channels for consumers are entirely in-person rather than online: Sponsored events, Cinema, Out of Home, Point of Sale and Digital Out of Home.</a:t>
            </a:r>
          </a:p>
          <a:p>
            <a:pPr lvl="0">
              <a:defRPr/>
            </a:pPr>
            <a:endParaRPr lang="en-US" sz="1600" dirty="0">
              <a:solidFill>
                <a:srgbClr val="55504C">
                  <a:lumMod val="75000"/>
                </a:srgbClr>
              </a:solidFill>
              <a:latin typeface="Gotham Book" pitchFamily="50" charset="0"/>
              <a:cs typeface="Gotham Book" pitchFamily="50" charset="0"/>
            </a:endParaRPr>
          </a:p>
          <a:p>
            <a:pPr lvl="0">
              <a:defRPr/>
            </a:pPr>
            <a:r>
              <a:rPr lang="en-US" sz="1600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The top three channels for consumer </a:t>
            </a:r>
            <a:r>
              <a:rPr lang="en-US" sz="1600" b="1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attention</a:t>
            </a:r>
            <a:r>
              <a:rPr lang="en-US" sz="1600" dirty="0">
                <a:solidFill>
                  <a:srgbClr val="55504C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rPr>
              <a:t> are Cinema, Out of Home and Digital Out of Home. Read on for more of the findings.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EAF139-8FDB-6D39-1427-86D0CF5B5A13}"/>
              </a:ext>
            </a:extLst>
          </p:cNvPr>
          <p:cNvSpPr txBox="1"/>
          <p:nvPr/>
        </p:nvSpPr>
        <p:spPr>
          <a:xfrm>
            <a:off x="6511883" y="6433086"/>
            <a:ext cx="4744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otham Book" pitchFamily="50" charset="0"/>
                <a:cs typeface="Gotham Book" pitchFamily="50" charset="0"/>
                <a:hlinkClick r:id="rId4"/>
              </a:rPr>
              <a:t>Kantar: Media Reactions 2023 Braving the battleground</a:t>
            </a:r>
            <a:endParaRPr lang="en-AU" sz="1000" dirty="0"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282C7E-ABD0-BF40-491E-B93C46BD5C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53" t="2081" r="4753" b="-2081"/>
          <a:stretch/>
        </p:blipFill>
        <p:spPr>
          <a:xfrm>
            <a:off x="-1173133" y="1592263"/>
            <a:ext cx="6451615" cy="6451615"/>
          </a:xfrm>
          <a:prstGeom prst="ellipse">
            <a:avLst/>
          </a:prstGeom>
          <a:ln w="952500">
            <a:solidFill>
              <a:srgbClr val="20AA4D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762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55" y="334012"/>
            <a:ext cx="7378051" cy="1723782"/>
          </a:xfrm>
        </p:spPr>
        <p:txBody>
          <a:bodyPr anchor="t">
            <a:noAutofit/>
          </a:bodyPr>
          <a:lstStyle/>
          <a:p>
            <a:r>
              <a:rPr lang="en-US" sz="2800" dirty="0">
                <a:latin typeface="Gotham-Medium"/>
                <a:cs typeface="Gotham-Medium" pitchFamily="2" charset="0"/>
              </a:rPr>
              <a:t>DOOH is the most </a:t>
            </a:r>
            <a:br>
              <a:rPr lang="en-US" sz="2800" dirty="0">
                <a:latin typeface="Gotham-Medium"/>
                <a:cs typeface="Gotham-Medium" pitchFamily="2" charset="0"/>
              </a:rPr>
            </a:br>
            <a:r>
              <a:rPr lang="en-US" sz="2800" dirty="0">
                <a:latin typeface="Gotham-Medium"/>
                <a:cs typeface="Gotham-Medium" pitchFamily="2" charset="0"/>
              </a:rPr>
              <a:t>innovative channel  </a:t>
            </a:r>
            <a:endParaRPr lang="en-AU" sz="2800" dirty="0">
              <a:latin typeface="Gotham-Medium"/>
              <a:cs typeface="Gotham-Medium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8DBF95-2BE5-F041-A61F-A6E0B0665A95}"/>
              </a:ext>
            </a:extLst>
          </p:cNvPr>
          <p:cNvGrpSpPr/>
          <p:nvPr/>
        </p:nvGrpSpPr>
        <p:grpSpPr>
          <a:xfrm>
            <a:off x="465425" y="1741830"/>
            <a:ext cx="4177367" cy="3540381"/>
            <a:chOff x="709764" y="1947601"/>
            <a:chExt cx="4749153" cy="29565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162BC3-A491-9574-9460-1368867B428A}"/>
                </a:ext>
              </a:extLst>
            </p:cNvPr>
            <p:cNvSpPr txBox="1"/>
            <p:nvPr/>
          </p:nvSpPr>
          <p:spPr>
            <a:xfrm>
              <a:off x="709764" y="1947601"/>
              <a:ext cx="474915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0">
                  <a:solidFill>
                    <a:schemeClr val="accent2"/>
                  </a:solidFill>
                  <a:latin typeface="Gotham Bold" pitchFamily="50" charset="0"/>
                  <a:cs typeface="Gotham Bold" pitchFamily="50" charset="0"/>
                </a:rPr>
                <a:t>#1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E66E75-542A-3C68-7BAC-2EF7C8DDF530}"/>
                </a:ext>
              </a:extLst>
            </p:cNvPr>
            <p:cNvSpPr txBox="1"/>
            <p:nvPr/>
          </p:nvSpPr>
          <p:spPr>
            <a:xfrm>
              <a:off x="952255" y="3798933"/>
              <a:ext cx="4264171" cy="110518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b="0" i="0">
                  <a:solidFill>
                    <a:srgbClr val="232220"/>
                  </a:solidFill>
                  <a:effectLst/>
                  <a:latin typeface="Gotham Book" pitchFamily="50" charset="0"/>
                  <a:cs typeface="Gotham Book" pitchFamily="50" charset="0"/>
                </a:rPr>
                <a:t>Both global consumers and marketers agree that DOOH is the most innovative media channel. </a:t>
              </a:r>
              <a:endParaRPr lang="en-AU" sz="200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Gotham Book" pitchFamily="50" charset="0"/>
                <a:cs typeface="Gotham Book" pitchFamily="50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9E5C84B-A5F9-52AD-C3CC-E2CF12E0D79C}"/>
              </a:ext>
            </a:extLst>
          </p:cNvPr>
          <p:cNvSpPr txBox="1"/>
          <p:nvPr/>
        </p:nvSpPr>
        <p:spPr>
          <a:xfrm>
            <a:off x="636501" y="6366167"/>
            <a:ext cx="4744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otham Book" pitchFamily="50" charset="0"/>
                <a:cs typeface="Gotham Book" pitchFamily="50" charset="0"/>
                <a:hlinkClick r:id="rId4"/>
              </a:rPr>
              <a:t>Kantar: Media Reactions 2023 Braving the battleground</a:t>
            </a:r>
            <a:endParaRPr lang="en-AU" sz="1000" dirty="0"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61558-CE3E-1F4D-40A6-95D5D79C93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2260" y="1157126"/>
            <a:ext cx="6451615" cy="6451615"/>
          </a:xfrm>
          <a:prstGeom prst="ellipse">
            <a:avLst/>
          </a:prstGeom>
          <a:ln w="990600">
            <a:solidFill>
              <a:srgbClr val="20AA4D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A79932-8E78-5D77-8B04-BC1547C882BF}"/>
              </a:ext>
            </a:extLst>
          </p:cNvPr>
          <p:cNvSpPr/>
          <p:nvPr/>
        </p:nvSpPr>
        <p:spPr>
          <a:xfrm rot="21428864">
            <a:off x="7391815" y="3339975"/>
            <a:ext cx="364507" cy="18565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31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4D45-42CD-42C7-B634-C5A7231B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893" y="359062"/>
            <a:ext cx="5064169" cy="772508"/>
          </a:xfrm>
        </p:spPr>
        <p:txBody>
          <a:bodyPr anchor="t">
            <a:noAutofit/>
          </a:bodyPr>
          <a:lstStyle/>
          <a:p>
            <a:r>
              <a:rPr lang="en-AU" sz="2800" dirty="0">
                <a:latin typeface="Gotham-Medium"/>
                <a:cs typeface="Gotham-Medium" pitchFamily="2" charset="0"/>
              </a:rPr>
              <a:t>Global consumers like OOH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30308C-ADDE-B5EB-4240-A01AADA44C33}"/>
              </a:ext>
            </a:extLst>
          </p:cNvPr>
          <p:cNvGrpSpPr/>
          <p:nvPr/>
        </p:nvGrpSpPr>
        <p:grpSpPr>
          <a:xfrm>
            <a:off x="6557448" y="1592263"/>
            <a:ext cx="4853874" cy="3559809"/>
            <a:chOff x="737248" y="2292020"/>
            <a:chExt cx="4958702" cy="35598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C9D736-CE70-4040-A9B5-C48370052125}"/>
                </a:ext>
              </a:extLst>
            </p:cNvPr>
            <p:cNvSpPr txBox="1"/>
            <p:nvPr/>
          </p:nvSpPr>
          <p:spPr>
            <a:xfrm>
              <a:off x="792869" y="2292020"/>
              <a:ext cx="474915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0" dirty="0">
                  <a:solidFill>
                    <a:schemeClr val="accent2"/>
                  </a:solidFill>
                  <a:latin typeface="Gotham Bold" pitchFamily="50" charset="0"/>
                  <a:cs typeface="Gotham Bold" pitchFamily="50" charset="0"/>
                </a:rPr>
                <a:t>#3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49AC3B-B387-DC2C-4B20-5D586EB052B4}"/>
                </a:ext>
              </a:extLst>
            </p:cNvPr>
            <p:cNvSpPr txBox="1"/>
            <p:nvPr/>
          </p:nvSpPr>
          <p:spPr>
            <a:xfrm>
              <a:off x="737248" y="4528390"/>
              <a:ext cx="495870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 b="0" i="0">
                  <a:solidFill>
                    <a:srgbClr val="232220"/>
                  </a:solidFill>
                  <a:effectLst/>
                  <a:latin typeface="Gotham Book" pitchFamily="50" charset="0"/>
                  <a:cs typeface="Gotham Book" pitchFamily="50" charset="0"/>
                </a:rPr>
                <a:t>Out of Home (OOH) ranked 3</a:t>
              </a:r>
              <a:r>
                <a:rPr lang="en-US" sz="2000" b="0" i="0" baseline="30000">
                  <a:solidFill>
                    <a:srgbClr val="232220"/>
                  </a:solidFill>
                  <a:effectLst/>
                  <a:latin typeface="Gotham Book" pitchFamily="50" charset="0"/>
                  <a:cs typeface="Gotham Book" pitchFamily="50" charset="0"/>
                </a:rPr>
                <a:t>rd</a:t>
              </a:r>
              <a:r>
                <a:rPr lang="en-US" sz="2000" b="0" i="0">
                  <a:solidFill>
                    <a:srgbClr val="232220"/>
                  </a:solidFill>
                  <a:effectLst/>
                  <a:latin typeface="Gotham Book" pitchFamily="50" charset="0"/>
                  <a:cs typeface="Gotham Book" pitchFamily="50" charset="0"/>
                </a:rPr>
                <a:t> in global consumer’s top media channels, followed closely by Digital Out of Home (DOOH) in 5</a:t>
              </a:r>
              <a:r>
                <a:rPr lang="en-US" sz="2000" b="0" i="0" baseline="30000">
                  <a:solidFill>
                    <a:srgbClr val="232220"/>
                  </a:solidFill>
                  <a:effectLst/>
                  <a:latin typeface="Gotham Book" pitchFamily="50" charset="0"/>
                  <a:cs typeface="Gotham Book" pitchFamily="50" charset="0"/>
                </a:rPr>
                <a:t>th</a:t>
              </a:r>
              <a:r>
                <a:rPr lang="en-US" sz="2000" b="0" i="0">
                  <a:solidFill>
                    <a:srgbClr val="232220"/>
                  </a:solidFill>
                  <a:effectLst/>
                  <a:latin typeface="Gotham Book" pitchFamily="50" charset="0"/>
                  <a:cs typeface="Gotham Book" pitchFamily="50" charset="0"/>
                </a:rPr>
                <a:t> place.  </a:t>
              </a:r>
              <a:endParaRPr lang="en-AU" sz="200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Gotham Book" pitchFamily="50" charset="0"/>
                <a:cs typeface="Gotham Book" pitchFamily="50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E83DA3-64F0-EE38-2448-79A1A2DA3E6D}"/>
              </a:ext>
            </a:extLst>
          </p:cNvPr>
          <p:cNvSpPr txBox="1"/>
          <p:nvPr/>
        </p:nvSpPr>
        <p:spPr>
          <a:xfrm>
            <a:off x="6611894" y="6427809"/>
            <a:ext cx="4744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otham Book" pitchFamily="50" charset="0"/>
                <a:cs typeface="Gotham Book" pitchFamily="50" charset="0"/>
                <a:hlinkClick r:id="rId4"/>
              </a:rPr>
              <a:t>Kantar: Media Reactions 2023 Braving the battleground</a:t>
            </a:r>
            <a:endParaRPr lang="en-AU" sz="1000" dirty="0"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D5B2A4-86C3-C6CD-E100-649573AC30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7861" y="1415072"/>
            <a:ext cx="5899280" cy="5899280"/>
          </a:xfrm>
          <a:prstGeom prst="ellipse">
            <a:avLst/>
          </a:prstGeom>
          <a:ln w="927100">
            <a:solidFill>
              <a:srgbClr val="20AA4D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319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4B4C7F4-BFE7-FE28-C89E-5A7830BD46A3}"/>
              </a:ext>
            </a:extLst>
          </p:cNvPr>
          <p:cNvSpPr txBox="1">
            <a:spLocks/>
          </p:cNvSpPr>
          <p:nvPr/>
        </p:nvSpPr>
        <p:spPr>
          <a:xfrm>
            <a:off x="695325" y="333375"/>
            <a:ext cx="5400675" cy="32321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AU" sz="2800" dirty="0">
                <a:latin typeface="Gotham-Medium"/>
                <a:cs typeface="Gotham-Medium" pitchFamily="2" charset="0"/>
              </a:rPr>
              <a:t>People pay more attention to channels they like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C3B05F-9097-B300-37BB-2F48C2C83525}"/>
              </a:ext>
            </a:extLst>
          </p:cNvPr>
          <p:cNvGrpSpPr/>
          <p:nvPr/>
        </p:nvGrpSpPr>
        <p:grpSpPr>
          <a:xfrm>
            <a:off x="394169" y="1854436"/>
            <a:ext cx="5538817" cy="3606734"/>
            <a:chOff x="-1776038" y="1468845"/>
            <a:chExt cx="7766164" cy="36067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4C2846-71A6-9DDE-9951-0A73FBECB6F5}"/>
                </a:ext>
              </a:extLst>
            </p:cNvPr>
            <p:cNvSpPr txBox="1"/>
            <p:nvPr/>
          </p:nvSpPr>
          <p:spPr>
            <a:xfrm>
              <a:off x="-1776038" y="1468845"/>
              <a:ext cx="749762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0" dirty="0">
                  <a:solidFill>
                    <a:schemeClr val="accent2"/>
                  </a:solidFill>
                  <a:latin typeface="Gotham Bold" pitchFamily="50" charset="0"/>
                  <a:cs typeface="Gotham Bold" pitchFamily="50" charset="0"/>
                </a:rPr>
                <a:t>90%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80F53B-1CCA-2349-6C2C-E4E4A89B6E2A}"/>
                </a:ext>
              </a:extLst>
            </p:cNvPr>
            <p:cNvSpPr txBox="1"/>
            <p:nvPr/>
          </p:nvSpPr>
          <p:spPr>
            <a:xfrm>
              <a:off x="-1353777" y="3752140"/>
              <a:ext cx="7343903" cy="132343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>
                  <a:latin typeface="Gotham Book" pitchFamily="50" charset="0"/>
                  <a:ea typeface="Times New Roman" panose="02020603050405020304" pitchFamily="18" charset="0"/>
                  <a:cs typeface="Gotham Book" pitchFamily="50" charset="0"/>
                </a:rPr>
                <a:t>There is a 90% correlation between media channels that consumers claim capture their attention and those in which they prefer seeing advertising. </a:t>
              </a:r>
              <a:endParaRPr lang="en-AU" sz="200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Gotham Book" pitchFamily="50" charset="0"/>
                <a:cs typeface="Gotham Book" pitchFamily="5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F499A27-F808-F286-CAAF-385DA725E216}"/>
              </a:ext>
            </a:extLst>
          </p:cNvPr>
          <p:cNvSpPr txBox="1"/>
          <p:nvPr/>
        </p:nvSpPr>
        <p:spPr>
          <a:xfrm>
            <a:off x="695325" y="6401514"/>
            <a:ext cx="4744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otham Book" pitchFamily="50" charset="0"/>
                <a:cs typeface="Gotham Book" pitchFamily="50" charset="0"/>
                <a:hlinkClick r:id="rId3"/>
              </a:rPr>
              <a:t>Kantar: Media Reactions 2023 Braving the battleground</a:t>
            </a:r>
            <a:endParaRPr lang="en-AU" sz="1000" dirty="0"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0F7829-2FCE-7AEB-3B42-42408CF2FA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5194" y="-1237964"/>
            <a:ext cx="6454203" cy="6454203"/>
          </a:xfrm>
          <a:prstGeom prst="ellipse">
            <a:avLst/>
          </a:prstGeom>
          <a:ln w="952500">
            <a:solidFill>
              <a:srgbClr val="20AA4D"/>
            </a:solidFill>
          </a:ln>
        </p:spPr>
      </p:pic>
    </p:spTree>
    <p:extLst>
      <p:ext uri="{BB962C8B-B14F-4D97-AF65-F5344CB8AC3E}">
        <p14:creationId xmlns:p14="http://schemas.microsoft.com/office/powerpoint/2010/main" val="401347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4B4C7F4-BFE7-FE28-C89E-5A7830BD46A3}"/>
              </a:ext>
            </a:extLst>
          </p:cNvPr>
          <p:cNvSpPr txBox="1">
            <a:spLocks/>
          </p:cNvSpPr>
          <p:nvPr/>
        </p:nvSpPr>
        <p:spPr>
          <a:xfrm>
            <a:off x="6718342" y="348469"/>
            <a:ext cx="4957721" cy="1640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AU" sz="2800" dirty="0">
                <a:latin typeface="Gotham-Medium"/>
                <a:cs typeface="Gotham-Medium" pitchFamily="2" charset="0"/>
              </a:rPr>
              <a:t>Global consumers believe both classic and digital OOH capture attention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C3B05F-9097-B300-37BB-2F48C2C83525}"/>
              </a:ext>
            </a:extLst>
          </p:cNvPr>
          <p:cNvGrpSpPr/>
          <p:nvPr/>
        </p:nvGrpSpPr>
        <p:grpSpPr>
          <a:xfrm>
            <a:off x="6643820" y="2024763"/>
            <a:ext cx="4894026" cy="3440504"/>
            <a:chOff x="737247" y="2301796"/>
            <a:chExt cx="4995313" cy="287501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4C2846-71A6-9DDE-9951-0A73FBECB6F5}"/>
                </a:ext>
              </a:extLst>
            </p:cNvPr>
            <p:cNvSpPr txBox="1"/>
            <p:nvPr/>
          </p:nvSpPr>
          <p:spPr>
            <a:xfrm>
              <a:off x="737247" y="2301796"/>
              <a:ext cx="474915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0" dirty="0">
                  <a:solidFill>
                    <a:schemeClr val="accent2"/>
                  </a:solidFill>
                  <a:latin typeface="Gotham Bold" pitchFamily="50" charset="0"/>
                  <a:cs typeface="Gotham Bold" pitchFamily="50" charset="0"/>
                </a:rPr>
                <a:t>#2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80F53B-1CCA-2349-6C2C-E4E4A89B6E2A}"/>
                </a:ext>
              </a:extLst>
            </p:cNvPr>
            <p:cNvSpPr txBox="1"/>
            <p:nvPr/>
          </p:nvSpPr>
          <p:spPr>
            <a:xfrm>
              <a:off x="737247" y="4161152"/>
              <a:ext cx="4995313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000">
                  <a:latin typeface="Gotham Book" pitchFamily="50" charset="0"/>
                  <a:ea typeface="Times New Roman" panose="02020603050405020304" pitchFamily="18" charset="0"/>
                  <a:cs typeface="Gotham Book" pitchFamily="50" charset="0"/>
                </a:rPr>
                <a:t>Classic OOH ads ranked 2</a:t>
              </a:r>
              <a:r>
                <a:rPr lang="en-US" sz="2000" baseline="30000">
                  <a:latin typeface="Gotham Book" pitchFamily="50" charset="0"/>
                  <a:ea typeface="Times New Roman" panose="02020603050405020304" pitchFamily="18" charset="0"/>
                  <a:cs typeface="Gotham Book" pitchFamily="50" charset="0"/>
                </a:rPr>
                <a:t>nd</a:t>
              </a:r>
              <a:r>
                <a:rPr lang="en-US" sz="2000">
                  <a:latin typeface="Gotham Book" pitchFamily="50" charset="0"/>
                  <a:ea typeface="Times New Roman" panose="02020603050405020304" pitchFamily="18" charset="0"/>
                  <a:cs typeface="Gotham Book" pitchFamily="50" charset="0"/>
                </a:rPr>
                <a:t> and DOOH ads 3</a:t>
              </a:r>
              <a:r>
                <a:rPr lang="en-US" sz="2000" baseline="30000">
                  <a:latin typeface="Gotham Book" pitchFamily="50" charset="0"/>
                  <a:ea typeface="Times New Roman" panose="02020603050405020304" pitchFamily="18" charset="0"/>
                  <a:cs typeface="Gotham Book" pitchFamily="50" charset="0"/>
                </a:rPr>
                <a:t>rd</a:t>
              </a:r>
              <a:r>
                <a:rPr lang="en-US" sz="2000">
                  <a:latin typeface="Gotham Book" pitchFamily="50" charset="0"/>
                  <a:ea typeface="Times New Roman" panose="02020603050405020304" pitchFamily="18" charset="0"/>
                  <a:cs typeface="Gotham Book" pitchFamily="50" charset="0"/>
                </a:rPr>
                <a:t> in capturing attention by global consumers. </a:t>
              </a:r>
              <a:endParaRPr lang="en-AU" sz="200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Gotham Book" pitchFamily="50" charset="0"/>
                <a:cs typeface="Gotham Book" pitchFamily="5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F499A27-F808-F286-CAAF-385DA725E216}"/>
              </a:ext>
            </a:extLst>
          </p:cNvPr>
          <p:cNvSpPr txBox="1"/>
          <p:nvPr/>
        </p:nvSpPr>
        <p:spPr>
          <a:xfrm>
            <a:off x="6718342" y="6386421"/>
            <a:ext cx="4744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otham Book" pitchFamily="50" charset="0"/>
                <a:cs typeface="Gotham Book" pitchFamily="50" charset="0"/>
                <a:hlinkClick r:id="rId3"/>
              </a:rPr>
              <a:t>Kantar: Media Reactions 2023 Braving the battleground</a:t>
            </a:r>
            <a:endParaRPr lang="en-AU" sz="1000" dirty="0"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28A5AC-ECC1-3ED4-DCED-08B56154E2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5984" y="1384135"/>
            <a:ext cx="5996653" cy="5996653"/>
          </a:xfrm>
          <a:prstGeom prst="ellipse">
            <a:avLst/>
          </a:prstGeom>
          <a:ln w="901700">
            <a:solidFill>
              <a:srgbClr val="20AA4D"/>
            </a:solidFill>
          </a:ln>
        </p:spPr>
      </p:pic>
    </p:spTree>
    <p:extLst>
      <p:ext uri="{BB962C8B-B14F-4D97-AF65-F5344CB8AC3E}">
        <p14:creationId xmlns:p14="http://schemas.microsoft.com/office/powerpoint/2010/main" val="162332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C952B0-1909-40AF-8BBC-F4303BA6037F}"/>
              </a:ext>
            </a:extLst>
          </p:cNvPr>
          <p:cNvSpPr/>
          <p:nvPr/>
        </p:nvSpPr>
        <p:spPr>
          <a:xfrm>
            <a:off x="2555798" y="4278946"/>
            <a:ext cx="7080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otham Medium" pitchFamily="2" charset="0"/>
                <a:ea typeface="ChunkFive" charset="0"/>
                <a:cs typeface="Gotham Medium" pitchFamily="2" charset="0"/>
              </a:rPr>
              <a:t>More research and insights may be found at</a:t>
            </a:r>
            <a:r>
              <a:rPr lang="en-US" u="sng" dirty="0">
                <a:solidFill>
                  <a:schemeClr val="bg1"/>
                </a:solidFill>
                <a:latin typeface="Gotham Medium" pitchFamily="2" charset="0"/>
                <a:ea typeface="ChunkFive" charset="0"/>
                <a:cs typeface="Gotham Medium" pitchFamily="2" charset="0"/>
              </a:rPr>
              <a:t>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Gotham Bold" pitchFamily="2" charset="0"/>
                <a:ea typeface="ChunkFive" charset="0"/>
                <a:cs typeface="Gotham Bold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Anatomy of Out of Home </a:t>
            </a:r>
            <a:endParaRPr lang="en-AU" b="1" dirty="0">
              <a:solidFill>
                <a:schemeClr val="bg1"/>
              </a:solidFill>
              <a:latin typeface="Gotham Bold" pitchFamily="2" charset="0"/>
              <a:cs typeface="Gotham Bol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8173FF-2C54-494A-8BCE-B6AD47BFCCC8}"/>
              </a:ext>
            </a:extLst>
          </p:cNvPr>
          <p:cNvSpPr/>
          <p:nvPr/>
        </p:nvSpPr>
        <p:spPr>
          <a:xfrm>
            <a:off x="243839" y="5722750"/>
            <a:ext cx="923979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700">
              <a:solidFill>
                <a:schemeClr val="bg1"/>
              </a:solidFill>
              <a:latin typeface="Gotham Book" pitchFamily="50" charset="0"/>
              <a:ea typeface="ChunkFive" charset="0"/>
              <a:cs typeface="Gotham Boo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3522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MA slides - basic Full expression logo">
  <a:themeElements>
    <a:clrScheme name="OMA Colours">
      <a:dk1>
        <a:srgbClr val="000000"/>
      </a:dk1>
      <a:lt1>
        <a:srgbClr val="FFFFFF"/>
      </a:lt1>
      <a:dk2>
        <a:srgbClr val="55504C"/>
      </a:dk2>
      <a:lt2>
        <a:srgbClr val="DCD9B6"/>
      </a:lt2>
      <a:accent1>
        <a:srgbClr val="28BFD7"/>
      </a:accent1>
      <a:accent2>
        <a:srgbClr val="27AC4E"/>
      </a:accent2>
      <a:accent3>
        <a:srgbClr val="F05523"/>
      </a:accent3>
      <a:accent4>
        <a:srgbClr val="EE59A0"/>
      </a:accent4>
      <a:accent5>
        <a:srgbClr val="D22229"/>
      </a:accent5>
      <a:accent6>
        <a:srgbClr val="440146"/>
      </a:accent6>
      <a:hlink>
        <a:srgbClr val="063C68"/>
      </a:hlink>
      <a:folHlink>
        <a:srgbClr val="5550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A_Template_v4" id="{A560E57B-FE9A-BE47-8DE7-DD05872249A9}" vid="{E7410C1A-13D2-5E41-BA3F-2D2C683BA6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F473D043456144BF929F0E95F448E8" ma:contentTypeVersion="20" ma:contentTypeDescription="Create a new document." ma:contentTypeScope="" ma:versionID="0497224e0934f35226feb2ced1cf70a7">
  <xsd:schema xmlns:xsd="http://www.w3.org/2001/XMLSchema" xmlns:xs="http://www.w3.org/2001/XMLSchema" xmlns:p="http://schemas.microsoft.com/office/2006/metadata/properties" xmlns:ns2="42c3954e-35a4-4de2-b5da-b6ff06a13f44" xmlns:ns3="d031af82-cd7e-4faa-8cfe-eb022cee2fe2" targetNamespace="http://schemas.microsoft.com/office/2006/metadata/properties" ma:root="true" ma:fieldsID="c8952e2f0d64e14f3d30eeceba9585ad" ns2:_="" ns3:_="">
    <xsd:import namespace="42c3954e-35a4-4de2-b5da-b6ff06a13f44"/>
    <xsd:import namespace="d031af82-cd7e-4faa-8cfe-eb022cee2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charmaine" minOccurs="0"/>
                <xsd:element ref="ns2:charmaine0" minOccurs="0"/>
                <xsd:element ref="ns2:Charmaine1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3954e-35a4-4de2-b5da-b6ff06a13f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charmaine" ma:index="21" nillable="true" ma:displayName="charmaine " ma:description="will need to be packaged with the short one" ma:format="Dropdown" ma:internalName="charmaine">
      <xsd:simpleType>
        <xsd:restriction base="dms:Text">
          <xsd:maxLength value="255"/>
        </xsd:restriction>
      </xsd:simpleType>
    </xsd:element>
    <xsd:element name="charmaine0" ma:index="22" nillable="true" ma:displayName="charmaine" ma:description="one minute version doesn't end well very jerky repetititve end " ma:format="Dropdown" ma:internalName="charmaine0">
      <xsd:simpleType>
        <xsd:restriction base="dms:Text">
          <xsd:maxLength value="255"/>
        </xsd:restriction>
      </xsd:simpleType>
    </xsd:element>
    <xsd:element name="Charmaine1" ma:index="23" nillable="true" ma:displayName="Charmaine" ma:description="comparison starts off with the chart as the still before the video" ma:format="Dropdown" ma:internalName="Charmaine1">
      <xsd:simpleType>
        <xsd:restriction base="dms:Text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aa25dd99-3a2c-474f-b279-3a351963df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1af82-cd7e-4faa-8cfe-eb022cee2fe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f6a9cd03-daa5-4438-9ab1-f509223024a6}" ma:internalName="TaxCatchAll" ma:showField="CatchAllData" ma:web="d031af82-cd7e-4faa-8cfe-eb022cee2f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armaine1 xmlns="42c3954e-35a4-4de2-b5da-b6ff06a13f44" xsi:nil="true"/>
    <charmaine xmlns="42c3954e-35a4-4de2-b5da-b6ff06a13f44" xsi:nil="true"/>
    <charmaine0 xmlns="42c3954e-35a4-4de2-b5da-b6ff06a13f44" xsi:nil="true"/>
    <TaxCatchAll xmlns="d031af82-cd7e-4faa-8cfe-eb022cee2fe2" xsi:nil="true"/>
    <lcf76f155ced4ddcb4097134ff3c332f xmlns="42c3954e-35a4-4de2-b5da-b6ff06a13f4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C241AF-60A8-4393-B800-8FBA049E71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1C994E-3096-4FE3-959D-81F50839E173}">
  <ds:schemaRefs>
    <ds:schemaRef ds:uri="42c3954e-35a4-4de2-b5da-b6ff06a13f44"/>
    <ds:schemaRef ds:uri="d031af82-cd7e-4faa-8cfe-eb022cee2f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96CB2D4-0357-406D-B3A2-EE52B5670984}">
  <ds:schemaRefs>
    <ds:schemaRef ds:uri="42c3954e-35a4-4de2-b5da-b6ff06a13f44"/>
    <ds:schemaRef ds:uri="d031af82-cd7e-4faa-8cfe-eb022cee2f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5049</TotalTime>
  <Words>266</Words>
  <Application>Microsoft Office PowerPoint</Application>
  <PresentationFormat>Widescreen</PresentationFormat>
  <Paragraphs>32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Gotham Black</vt:lpstr>
      <vt:lpstr>Gotham Bold</vt:lpstr>
      <vt:lpstr>Gotham Book</vt:lpstr>
      <vt:lpstr>Gotham Medium</vt:lpstr>
      <vt:lpstr>Gotham-Medium</vt:lpstr>
      <vt:lpstr>1_OMA slides - basic Full expression logo</vt:lpstr>
      <vt:lpstr> </vt:lpstr>
      <vt:lpstr>PowerPoint Presentation</vt:lpstr>
      <vt:lpstr>DOOH is the most  innovative channel  </vt:lpstr>
      <vt:lpstr>Global consumers like OOH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Dance</dc:creator>
  <cp:lastModifiedBy>Tallulah Mills-Hicks</cp:lastModifiedBy>
  <cp:revision>7</cp:revision>
  <cp:lastPrinted>2019-01-28T22:31:37Z</cp:lastPrinted>
  <dcterms:created xsi:type="dcterms:W3CDTF">2018-11-28T03:58:55Z</dcterms:created>
  <dcterms:modified xsi:type="dcterms:W3CDTF">2023-09-28T01:55:15Z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8EA08666-5884-4550-84A7-4F231D4736FB</vt:lpwstr>
  </property>
  <property fmtid="{D5CDD505-2E9C-101B-9397-08002B2CF9AE}" pid="3" name="ArticulatePath">
    <vt:lpwstr>FINAL_AOOH_March</vt:lpwstr>
  </property>
  <property fmtid="{D5CDD505-2E9C-101B-9397-08002B2CF9AE}" pid="4" name="Order">
    <vt:lpwstr>9747500.00000000</vt:lpwstr>
  </property>
  <property fmtid="{D5CDD505-2E9C-101B-9397-08002B2CF9AE}" pid="5" name="ContentTypeId">
    <vt:lpwstr>0x010100ACF473D043456144BF929F0E95F448E8</vt:lpwstr>
  </property>
  <property fmtid="{D5CDD505-2E9C-101B-9397-08002B2CF9AE}" pid="6" name="MediaServiceImageTags">
    <vt:lpwstr/>
  </property>
</Properties>
</file>